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4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5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2" r:id="rId2"/>
    <p:sldMasterId id="2147483696" r:id="rId3"/>
    <p:sldMasterId id="2147483720" r:id="rId4"/>
    <p:sldMasterId id="2147483744" r:id="rId5"/>
    <p:sldMasterId id="2147483768" r:id="rId6"/>
  </p:sldMasterIdLst>
  <p:notesMasterIdLst>
    <p:notesMasterId r:id="rId39"/>
  </p:notesMasterIdLst>
  <p:sldIdLst>
    <p:sldId id="257" r:id="rId7"/>
    <p:sldId id="258" r:id="rId8"/>
    <p:sldId id="306" r:id="rId9"/>
    <p:sldId id="307" r:id="rId10"/>
    <p:sldId id="349" r:id="rId11"/>
    <p:sldId id="273" r:id="rId12"/>
    <p:sldId id="259" r:id="rId13"/>
    <p:sldId id="268" r:id="rId14"/>
    <p:sldId id="326" r:id="rId15"/>
    <p:sldId id="377" r:id="rId16"/>
    <p:sldId id="261" r:id="rId17"/>
    <p:sldId id="376" r:id="rId18"/>
    <p:sldId id="283" r:id="rId19"/>
    <p:sldId id="265" r:id="rId20"/>
    <p:sldId id="379" r:id="rId21"/>
    <p:sldId id="272" r:id="rId22"/>
    <p:sldId id="267" r:id="rId23"/>
    <p:sldId id="316" r:id="rId24"/>
    <p:sldId id="317" r:id="rId25"/>
    <p:sldId id="318" r:id="rId26"/>
    <p:sldId id="320" r:id="rId27"/>
    <p:sldId id="260" r:id="rId28"/>
    <p:sldId id="329" r:id="rId29"/>
    <p:sldId id="325" r:id="rId30"/>
    <p:sldId id="327" r:id="rId31"/>
    <p:sldId id="281" r:id="rId32"/>
    <p:sldId id="262" r:id="rId33"/>
    <p:sldId id="263" r:id="rId34"/>
    <p:sldId id="277" r:id="rId35"/>
    <p:sldId id="284" r:id="rId36"/>
    <p:sldId id="399" r:id="rId37"/>
    <p:sldId id="279" r:id="rId38"/>
  </p:sldIdLst>
  <p:sldSz cx="12192000" cy="6858000"/>
  <p:notesSz cx="6858000" cy="9144000"/>
  <p:embeddedFontLst>
    <p:embeddedFont>
      <p:font typeface="Angsana New" panose="02020603050405020304" pitchFamily="18" charset="-34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996">
          <p15:clr>
            <a:srgbClr val="A4A3A4"/>
          </p15:clr>
        </p15:guide>
        <p15:guide id="2" orient="horz" pos="227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werPointHub" initials="P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41A"/>
    <a:srgbClr val="0240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3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978" y="84"/>
      </p:cViewPr>
      <p:guideLst>
        <p:guide pos="2996"/>
        <p:guide orient="horz" pos="227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7.fntdata"/><Relationship Id="rId20" Type="http://schemas.openxmlformats.org/officeDocument/2006/relationships/slide" Target="slides/slide14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Gambar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Placeholder Teks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id-ID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Gambar Slide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Placeholder Teks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id-ID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424928">
            <a:off x="-5440612" y="-1784298"/>
            <a:ext cx="13269026" cy="12890397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5938196" y="4470400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700" y="1709738"/>
            <a:ext cx="73977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9700" y="4589463"/>
            <a:ext cx="73977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19651371">
            <a:off x="4634524" y="1562374"/>
            <a:ext cx="10460972" cy="8003224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528" t="52419" r="35888" b="26780"/>
          <a:stretch>
            <a:fillRect/>
          </a:stretch>
        </p:blipFill>
        <p:spPr>
          <a:xfrm rot="19651371">
            <a:off x="-479758" y="42922"/>
            <a:ext cx="2849192" cy="23319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66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0043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925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484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67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53411" y="-1194923"/>
            <a:ext cx="17311868" cy="929817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1124896" y="-903525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845297" y="-1208346"/>
            <a:ext cx="17311868" cy="9298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01837" y="1576388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19651371">
            <a:off x="4634524" y="1562374"/>
            <a:ext cx="10460972" cy="8003224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528" t="52419" r="35888" b="26780"/>
          <a:stretch>
            <a:fillRect/>
          </a:stretch>
        </p:blipFill>
        <p:spPr>
          <a:xfrm rot="19651371">
            <a:off x="-479758" y="42922"/>
            <a:ext cx="2849192" cy="23319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66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0043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925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484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67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065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2065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60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60960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68" t="28612" r="47842"/>
          <a:stretch>
            <a:fillRect/>
          </a:stretch>
        </p:blipFill>
        <p:spPr>
          <a:xfrm rot="5400000">
            <a:off x="-3374895" y="-547212"/>
            <a:ext cx="7366000" cy="8003224"/>
          </a:xfrm>
          <a:prstGeom prst="rect">
            <a:avLst/>
          </a:prstGeom>
        </p:spPr>
      </p:pic>
      <p:pic>
        <p:nvPicPr>
          <p:cNvPr id="14" name="Graphic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903" t="59427" r="49391"/>
          <a:stretch>
            <a:fillRect/>
          </a:stretch>
        </p:blipFill>
        <p:spPr>
          <a:xfrm rot="7591497">
            <a:off x="8792388" y="1335135"/>
            <a:ext cx="6541166" cy="454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16424928">
            <a:off x="365298" y="-1734528"/>
            <a:ext cx="7538769" cy="9734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2300" y="2222500"/>
            <a:ext cx="15341600" cy="630240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044" t="28612" r="27129"/>
          <a:stretch>
            <a:fillRect/>
          </a:stretch>
        </p:blipFill>
        <p:spPr>
          <a:xfrm rot="19651371">
            <a:off x="-1766629" y="-405551"/>
            <a:ext cx="5574821" cy="4913131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6839890" y="3205637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7987194">
            <a:off x="2580139" y="4666546"/>
            <a:ext cx="14103236" cy="6685912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-2634690" y="-2962235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6844963">
            <a:off x="8513163" y="-333665"/>
            <a:ext cx="10460972" cy="8003224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20142136">
            <a:off x="-5436654" y="-2468005"/>
            <a:ext cx="10460972" cy="8003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180668" y="-4115725"/>
            <a:ext cx="15341600" cy="6302407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0" y="3417209"/>
            <a:ext cx="15341600" cy="6302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065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2065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60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60960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68" t="28612" r="47842"/>
          <a:stretch>
            <a:fillRect/>
          </a:stretch>
        </p:blipFill>
        <p:spPr>
          <a:xfrm rot="5400000">
            <a:off x="-3374895" y="-547212"/>
            <a:ext cx="7366000" cy="8003224"/>
          </a:xfrm>
          <a:prstGeom prst="rect">
            <a:avLst/>
          </a:prstGeom>
        </p:spPr>
      </p:pic>
      <p:pic>
        <p:nvPicPr>
          <p:cNvPr id="14" name="Graphic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903" t="59427" r="49391"/>
          <a:stretch>
            <a:fillRect/>
          </a:stretch>
        </p:blipFill>
        <p:spPr>
          <a:xfrm rot="7591497">
            <a:off x="8792388" y="1335135"/>
            <a:ext cx="6541166" cy="454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3976381" y="-3550350"/>
            <a:ext cx="8386058" cy="7100698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64300" y="1997226"/>
            <a:ext cx="6591300" cy="3844773"/>
          </a:xfr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4153679" flipH="1">
            <a:off x="-4963606" y="948537"/>
            <a:ext cx="14103236" cy="7020919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89660" y="888828"/>
            <a:ext cx="2390286" cy="507001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157859" y="1124448"/>
            <a:ext cx="2172987" cy="460910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344779" y="1233153"/>
            <a:ext cx="6860276" cy="944562"/>
          </a:xfrm>
        </p:spPr>
        <p:txBody>
          <a:bodyPr anchor="ctr">
            <a:noAutofit/>
          </a:bodyPr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344779" y="1997227"/>
            <a:ext cx="6860276" cy="350838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 spc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486" b="28407"/>
          <a:stretch>
            <a:fillRect/>
          </a:stretch>
        </p:blipFill>
        <p:spPr>
          <a:xfrm rot="19651371">
            <a:off x="-1026959" y="-894318"/>
            <a:ext cx="15188170" cy="710069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043188">
            <a:off x="4585793" y="587020"/>
            <a:ext cx="15341600" cy="6302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424928">
            <a:off x="-5440612" y="-1784298"/>
            <a:ext cx="13269026" cy="12890397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5938196" y="4470400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700" y="1709738"/>
            <a:ext cx="73977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9700" y="4589463"/>
            <a:ext cx="73977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472" t="50840"/>
          <a:stretch>
            <a:fillRect/>
          </a:stretch>
        </p:blipFill>
        <p:spPr>
          <a:xfrm rot="16424928">
            <a:off x="-2167052" y="-2159139"/>
            <a:ext cx="7953040" cy="960881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8493783" y="3868854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008" y="365125"/>
            <a:ext cx="647379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008" y="1825625"/>
            <a:ext cx="647379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223510">
            <a:off x="3698346" y="-3342956"/>
            <a:ext cx="12601586" cy="6685912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8199" y="1847850"/>
            <a:ext cx="10515599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5175072" flipH="1">
            <a:off x="3903870" y="-1136343"/>
            <a:ext cx="8029648" cy="97341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816600" y="2273300"/>
            <a:ext cx="2590800" cy="25908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928100" y="1028700"/>
            <a:ext cx="1854200" cy="18542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9017000" y="3975101"/>
            <a:ext cx="1571624" cy="1571624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41472" y="810299"/>
            <a:ext cx="4754428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41472" y="2270799"/>
            <a:ext cx="4754428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16424928">
            <a:off x="365298" y="-1734528"/>
            <a:ext cx="7538769" cy="9734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99" r="39580"/>
          <a:stretch>
            <a:fillRect/>
          </a:stretch>
        </p:blipFill>
        <p:spPr>
          <a:xfrm rot="16537505" flipH="1">
            <a:off x="4862329" y="-1220088"/>
            <a:ext cx="8157553" cy="929817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9595259" y="436514"/>
            <a:ext cx="1922206" cy="1922206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129638" y="2031797"/>
            <a:ext cx="1622937" cy="1622937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682703" y="4923094"/>
            <a:ext cx="1041400" cy="10414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9441528" y="3668151"/>
            <a:ext cx="1272150" cy="127215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1471" y="810299"/>
            <a:ext cx="6851549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41471" y="2270799"/>
            <a:ext cx="6851549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3268" y="156326"/>
            <a:ext cx="15341600" cy="6302407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39661" y="179102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60550" y="4989267"/>
            <a:ext cx="1619915" cy="1619915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95507" y="2887258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062143" y="17910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80465" y="322591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989083" y="45655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00418" y="1791021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894" t="28105" r="10618" b="12559"/>
          <a:stretch>
            <a:fillRect/>
          </a:stretch>
        </p:blipFill>
        <p:spPr>
          <a:xfrm rot="1824218">
            <a:off x="-869683" y="-1870825"/>
            <a:ext cx="9665006" cy="85121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48261" y="492732"/>
            <a:ext cx="5547739" cy="5547739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53411" y="-1194923"/>
            <a:ext cx="17311868" cy="929817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1124896" y="-903525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845297" y="-1208346"/>
            <a:ext cx="17311868" cy="9298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01837" y="1576388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19651371">
            <a:off x="4634524" y="1562374"/>
            <a:ext cx="10460972" cy="8003224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528" t="52419" r="35888" b="26780"/>
          <a:stretch>
            <a:fillRect/>
          </a:stretch>
        </p:blipFill>
        <p:spPr>
          <a:xfrm rot="19651371">
            <a:off x="-479758" y="42922"/>
            <a:ext cx="2849192" cy="23319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66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0043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925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484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67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065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2065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60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60960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68" t="28612" r="47842"/>
          <a:stretch>
            <a:fillRect/>
          </a:stretch>
        </p:blipFill>
        <p:spPr>
          <a:xfrm rot="5400000">
            <a:off x="-3374895" y="-547212"/>
            <a:ext cx="7366000" cy="8003224"/>
          </a:xfrm>
          <a:prstGeom prst="rect">
            <a:avLst/>
          </a:prstGeom>
        </p:spPr>
      </p:pic>
      <p:pic>
        <p:nvPicPr>
          <p:cNvPr id="14" name="Graphic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903" t="59427" r="49391"/>
          <a:stretch>
            <a:fillRect/>
          </a:stretch>
        </p:blipFill>
        <p:spPr>
          <a:xfrm rot="7591497">
            <a:off x="8792388" y="1335135"/>
            <a:ext cx="6541166" cy="454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16424928">
            <a:off x="365298" y="-1734528"/>
            <a:ext cx="7538769" cy="9734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2300" y="2222500"/>
            <a:ext cx="15341600" cy="630240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044" t="28612" r="27129"/>
          <a:stretch>
            <a:fillRect/>
          </a:stretch>
        </p:blipFill>
        <p:spPr>
          <a:xfrm rot="19651371">
            <a:off x="-1766629" y="-405551"/>
            <a:ext cx="5574821" cy="4913131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6839890" y="3205637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2300" y="2222500"/>
            <a:ext cx="15341600" cy="630240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7987194">
            <a:off x="2580139" y="4666546"/>
            <a:ext cx="14103236" cy="6685912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-2634690" y="-2962235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6844963">
            <a:off x="8513163" y="-333665"/>
            <a:ext cx="10460972" cy="8003224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20142136">
            <a:off x="-5436654" y="-2468005"/>
            <a:ext cx="10460972" cy="8003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180668" y="-4115725"/>
            <a:ext cx="15341600" cy="6302407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0" y="3417209"/>
            <a:ext cx="15341600" cy="6302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3976381" y="-3550350"/>
            <a:ext cx="8386058" cy="7100698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64300" y="1997226"/>
            <a:ext cx="6591300" cy="3844773"/>
          </a:xfr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4153679" flipH="1">
            <a:off x="-4963606" y="948537"/>
            <a:ext cx="14103236" cy="7020919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89660" y="888828"/>
            <a:ext cx="2390286" cy="507001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157859" y="1124448"/>
            <a:ext cx="2172987" cy="460910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344779" y="1233153"/>
            <a:ext cx="6860276" cy="944562"/>
          </a:xfrm>
        </p:spPr>
        <p:txBody>
          <a:bodyPr anchor="ctr">
            <a:noAutofit/>
          </a:bodyPr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344779" y="1997227"/>
            <a:ext cx="6860276" cy="350838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 spc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486" b="28407"/>
          <a:stretch>
            <a:fillRect/>
          </a:stretch>
        </p:blipFill>
        <p:spPr>
          <a:xfrm rot="19651371">
            <a:off x="-1026959" y="-894318"/>
            <a:ext cx="15188170" cy="710069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043188">
            <a:off x="4585793" y="587020"/>
            <a:ext cx="15341600" cy="6302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044" t="28612" r="27129"/>
          <a:stretch>
            <a:fillRect/>
          </a:stretch>
        </p:blipFill>
        <p:spPr>
          <a:xfrm rot="19651371">
            <a:off x="-1766629" y="-405551"/>
            <a:ext cx="5574821" cy="4913131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6839890" y="3205637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7987194">
            <a:off x="2580139" y="4666546"/>
            <a:ext cx="14103236" cy="6685912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-2634690" y="-2962235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6844963">
            <a:off x="8513163" y="-333665"/>
            <a:ext cx="10460972" cy="8003224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20142136">
            <a:off x="-5436654" y="-2468005"/>
            <a:ext cx="10460972" cy="8003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180668" y="-4115725"/>
            <a:ext cx="15341600" cy="6302407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0" y="3417209"/>
            <a:ext cx="15341600" cy="6302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3976381" y="-3550350"/>
            <a:ext cx="8386058" cy="7100698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64300" y="1997226"/>
            <a:ext cx="6591300" cy="3844773"/>
          </a:xfr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4153679" flipH="1">
            <a:off x="-4963606" y="948537"/>
            <a:ext cx="14103236" cy="7020919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89660" y="888828"/>
            <a:ext cx="2390286" cy="507001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157859" y="1124448"/>
            <a:ext cx="2172987" cy="460910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344779" y="1233153"/>
            <a:ext cx="6860276" cy="944562"/>
          </a:xfrm>
        </p:spPr>
        <p:txBody>
          <a:bodyPr anchor="ctr">
            <a:noAutofit/>
          </a:bodyPr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344779" y="1997227"/>
            <a:ext cx="6860276" cy="350838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 spc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472" t="50840"/>
          <a:stretch>
            <a:fillRect/>
          </a:stretch>
        </p:blipFill>
        <p:spPr>
          <a:xfrm rot="16424928">
            <a:off x="-2167052" y="-2159139"/>
            <a:ext cx="7953040" cy="960881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8493783" y="3868854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008" y="365125"/>
            <a:ext cx="647379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008" y="1825625"/>
            <a:ext cx="647379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486" b="28407"/>
          <a:stretch>
            <a:fillRect/>
          </a:stretch>
        </p:blipFill>
        <p:spPr>
          <a:xfrm rot="19651371">
            <a:off x="-1026959" y="-894318"/>
            <a:ext cx="15188170" cy="710069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043188">
            <a:off x="4585793" y="587020"/>
            <a:ext cx="15341600" cy="6302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424928">
            <a:off x="-5440612" y="-1784298"/>
            <a:ext cx="13269026" cy="12890397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5938196" y="4470400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700" y="1709738"/>
            <a:ext cx="73977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9700" y="4589463"/>
            <a:ext cx="73977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472" t="50840"/>
          <a:stretch>
            <a:fillRect/>
          </a:stretch>
        </p:blipFill>
        <p:spPr>
          <a:xfrm rot="16424928">
            <a:off x="-2167052" y="-2159139"/>
            <a:ext cx="7953040" cy="960881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8493783" y="3868854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008" y="365125"/>
            <a:ext cx="647379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008" y="1825625"/>
            <a:ext cx="647379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223510">
            <a:off x="3698346" y="-3342956"/>
            <a:ext cx="12601586" cy="6685912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8199" y="1847850"/>
            <a:ext cx="10515599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5175072" flipH="1">
            <a:off x="3903870" y="-1136343"/>
            <a:ext cx="8029648" cy="97341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816600" y="2273300"/>
            <a:ext cx="2590800" cy="25908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928100" y="1028700"/>
            <a:ext cx="1854200" cy="18542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9017000" y="3975101"/>
            <a:ext cx="1571624" cy="1571624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41472" y="810299"/>
            <a:ext cx="4754428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41472" y="2270799"/>
            <a:ext cx="4754428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99" r="39580"/>
          <a:stretch>
            <a:fillRect/>
          </a:stretch>
        </p:blipFill>
        <p:spPr>
          <a:xfrm rot="16537505" flipH="1">
            <a:off x="4862329" y="-1220088"/>
            <a:ext cx="8157553" cy="929817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9595259" y="436514"/>
            <a:ext cx="1922206" cy="1922206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129638" y="2031797"/>
            <a:ext cx="1622937" cy="1622937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682703" y="4923094"/>
            <a:ext cx="1041400" cy="10414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9441528" y="3668151"/>
            <a:ext cx="1272150" cy="127215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1471" y="810299"/>
            <a:ext cx="6851549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41471" y="2270799"/>
            <a:ext cx="6851549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3268" y="156326"/>
            <a:ext cx="15341600" cy="6302407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39661" y="179102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60550" y="4989267"/>
            <a:ext cx="1619915" cy="1619915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95507" y="2887258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062143" y="17910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80465" y="322591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989083" y="45655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00418" y="1791021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223510">
            <a:off x="3698346" y="-3342956"/>
            <a:ext cx="12601586" cy="6685912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8199" y="1847850"/>
            <a:ext cx="10515599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894" t="28105" r="10618" b="12559"/>
          <a:stretch>
            <a:fillRect/>
          </a:stretch>
        </p:blipFill>
        <p:spPr>
          <a:xfrm rot="1824218">
            <a:off x="-869683" y="-1870825"/>
            <a:ext cx="9665006" cy="85121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48261" y="492732"/>
            <a:ext cx="5547739" cy="5547739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53411" y="-1194923"/>
            <a:ext cx="17311868" cy="929817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1124896" y="-903525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845297" y="-1208346"/>
            <a:ext cx="17311868" cy="9298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01837" y="1576388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19651371">
            <a:off x="4634524" y="1562374"/>
            <a:ext cx="10460972" cy="8003224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528" t="52419" r="35888" b="26780"/>
          <a:stretch>
            <a:fillRect/>
          </a:stretch>
        </p:blipFill>
        <p:spPr>
          <a:xfrm rot="19651371">
            <a:off x="-479758" y="42922"/>
            <a:ext cx="2849192" cy="23319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66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0043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925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484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67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065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2065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60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60960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68" t="28612" r="47842"/>
          <a:stretch>
            <a:fillRect/>
          </a:stretch>
        </p:blipFill>
        <p:spPr>
          <a:xfrm rot="5400000">
            <a:off x="-3374895" y="-547212"/>
            <a:ext cx="7366000" cy="8003224"/>
          </a:xfrm>
          <a:prstGeom prst="rect">
            <a:avLst/>
          </a:prstGeom>
        </p:spPr>
      </p:pic>
      <p:pic>
        <p:nvPicPr>
          <p:cNvPr id="14" name="Graphic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903" t="59427" r="49391"/>
          <a:stretch>
            <a:fillRect/>
          </a:stretch>
        </p:blipFill>
        <p:spPr>
          <a:xfrm rot="7591497">
            <a:off x="8792388" y="1335135"/>
            <a:ext cx="6541166" cy="454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16424928">
            <a:off x="365298" y="-1734528"/>
            <a:ext cx="7538769" cy="9734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2300" y="2222500"/>
            <a:ext cx="15341600" cy="630240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044" t="28612" r="27129"/>
          <a:stretch>
            <a:fillRect/>
          </a:stretch>
        </p:blipFill>
        <p:spPr>
          <a:xfrm rot="19651371">
            <a:off x="-1766629" y="-405551"/>
            <a:ext cx="5574821" cy="4913131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6839890" y="3205637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7987194">
            <a:off x="2580139" y="4666546"/>
            <a:ext cx="14103236" cy="6685912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-2634690" y="-2962235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6844963">
            <a:off x="8513163" y="-333665"/>
            <a:ext cx="10460972" cy="8003224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20142136">
            <a:off x="-5436654" y="-2468005"/>
            <a:ext cx="10460972" cy="8003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5175072" flipH="1">
            <a:off x="3903870" y="-1136343"/>
            <a:ext cx="8029648" cy="97341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816600" y="2273300"/>
            <a:ext cx="2590800" cy="25908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928100" y="1028700"/>
            <a:ext cx="1854200" cy="18542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9017000" y="3975101"/>
            <a:ext cx="1571624" cy="1571624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41472" y="810299"/>
            <a:ext cx="4754428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41472" y="2270799"/>
            <a:ext cx="4754428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180668" y="-4115725"/>
            <a:ext cx="15341600" cy="6302407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0" y="3417209"/>
            <a:ext cx="15341600" cy="6302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3976381" y="-3550350"/>
            <a:ext cx="8386058" cy="7100698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64300" y="1997226"/>
            <a:ext cx="6591300" cy="3844773"/>
          </a:xfr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4153679" flipH="1">
            <a:off x="-4963606" y="948537"/>
            <a:ext cx="14103236" cy="7020919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89660" y="888828"/>
            <a:ext cx="2390286" cy="507001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157859" y="1124448"/>
            <a:ext cx="2172987" cy="460910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344779" y="1233153"/>
            <a:ext cx="6860276" cy="944562"/>
          </a:xfrm>
        </p:spPr>
        <p:txBody>
          <a:bodyPr anchor="ctr">
            <a:noAutofit/>
          </a:bodyPr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344779" y="1997227"/>
            <a:ext cx="6860276" cy="350838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 spc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486" b="28407"/>
          <a:stretch>
            <a:fillRect/>
          </a:stretch>
        </p:blipFill>
        <p:spPr>
          <a:xfrm rot="19651371">
            <a:off x="-1026959" y="-894318"/>
            <a:ext cx="15188170" cy="710069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043188">
            <a:off x="4585793" y="587020"/>
            <a:ext cx="15341600" cy="6302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424928">
            <a:off x="-5440612" y="-1784298"/>
            <a:ext cx="13269026" cy="12890397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5938196" y="4470400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700" y="1709738"/>
            <a:ext cx="73977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9700" y="4589463"/>
            <a:ext cx="73977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472" t="50840"/>
          <a:stretch>
            <a:fillRect/>
          </a:stretch>
        </p:blipFill>
        <p:spPr>
          <a:xfrm rot="16424928">
            <a:off x="-2167052" y="-2159139"/>
            <a:ext cx="7953040" cy="960881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8493783" y="3868854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008" y="365125"/>
            <a:ext cx="647379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008" y="1825625"/>
            <a:ext cx="647379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223510">
            <a:off x="3698346" y="-3342956"/>
            <a:ext cx="12601586" cy="6685912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8199" y="1847850"/>
            <a:ext cx="10515599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99" r="39580"/>
          <a:stretch>
            <a:fillRect/>
          </a:stretch>
        </p:blipFill>
        <p:spPr>
          <a:xfrm rot="16537505" flipH="1">
            <a:off x="4862329" y="-1220088"/>
            <a:ext cx="8157553" cy="929817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9595259" y="436514"/>
            <a:ext cx="1922206" cy="1922206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129638" y="2031797"/>
            <a:ext cx="1622937" cy="1622937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682703" y="4923094"/>
            <a:ext cx="1041400" cy="10414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9441528" y="3668151"/>
            <a:ext cx="1272150" cy="127215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1471" y="810299"/>
            <a:ext cx="6851549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41471" y="2270799"/>
            <a:ext cx="6851549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5175072" flipH="1">
            <a:off x="3903870" y="-1136343"/>
            <a:ext cx="8029648" cy="97341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816600" y="2273300"/>
            <a:ext cx="2590800" cy="25908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928100" y="1028700"/>
            <a:ext cx="1854200" cy="18542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9017000" y="3975101"/>
            <a:ext cx="1571624" cy="1571624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41472" y="810299"/>
            <a:ext cx="4754428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41472" y="2270799"/>
            <a:ext cx="4754428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99" r="39580"/>
          <a:stretch>
            <a:fillRect/>
          </a:stretch>
        </p:blipFill>
        <p:spPr>
          <a:xfrm rot="16537505" flipH="1">
            <a:off x="4862329" y="-1220088"/>
            <a:ext cx="8157553" cy="929817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9595259" y="436514"/>
            <a:ext cx="1922206" cy="1922206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129638" y="2031797"/>
            <a:ext cx="1622937" cy="1622937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682703" y="4923094"/>
            <a:ext cx="1041400" cy="10414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9441528" y="3668151"/>
            <a:ext cx="1272150" cy="127215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1471" y="810299"/>
            <a:ext cx="6851549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41471" y="2270799"/>
            <a:ext cx="6851549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3268" y="156326"/>
            <a:ext cx="15341600" cy="6302407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39661" y="179102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60550" y="4989267"/>
            <a:ext cx="1619915" cy="1619915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95507" y="2887258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062143" y="17910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80465" y="322591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989083" y="45655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00418" y="1791021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894" t="28105" r="10618" b="12559"/>
          <a:stretch>
            <a:fillRect/>
          </a:stretch>
        </p:blipFill>
        <p:spPr>
          <a:xfrm rot="1824218">
            <a:off x="-869683" y="-1870825"/>
            <a:ext cx="9665006" cy="85121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48261" y="492732"/>
            <a:ext cx="5547739" cy="5547739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53411" y="-1194923"/>
            <a:ext cx="17311868" cy="929817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1124896" y="-903525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845297" y="-1208346"/>
            <a:ext cx="17311868" cy="9298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01837" y="1576388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19651371">
            <a:off x="4634524" y="1562374"/>
            <a:ext cx="10460972" cy="8003224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528" t="52419" r="35888" b="26780"/>
          <a:stretch>
            <a:fillRect/>
          </a:stretch>
        </p:blipFill>
        <p:spPr>
          <a:xfrm rot="19651371">
            <a:off x="-479758" y="42922"/>
            <a:ext cx="2849192" cy="23319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66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0043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925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484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67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065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2065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60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60960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68" t="28612" r="47842"/>
          <a:stretch>
            <a:fillRect/>
          </a:stretch>
        </p:blipFill>
        <p:spPr>
          <a:xfrm rot="5400000">
            <a:off x="-3374895" y="-547212"/>
            <a:ext cx="7366000" cy="8003224"/>
          </a:xfrm>
          <a:prstGeom prst="rect">
            <a:avLst/>
          </a:prstGeom>
        </p:spPr>
      </p:pic>
      <p:pic>
        <p:nvPicPr>
          <p:cNvPr id="14" name="Graphic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903" t="59427" r="49391"/>
          <a:stretch>
            <a:fillRect/>
          </a:stretch>
        </p:blipFill>
        <p:spPr>
          <a:xfrm rot="7591497">
            <a:off x="8792388" y="1335135"/>
            <a:ext cx="6541166" cy="454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16424928">
            <a:off x="365298" y="-1734528"/>
            <a:ext cx="7538769" cy="9734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2300" y="2222500"/>
            <a:ext cx="15341600" cy="630240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3268" y="156326"/>
            <a:ext cx="15341600" cy="6302407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39661" y="179102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60550" y="4989267"/>
            <a:ext cx="1619915" cy="1619915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95507" y="2887258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062143" y="17910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80465" y="322591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989083" y="45655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00418" y="1791021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044" t="28612" r="27129"/>
          <a:stretch>
            <a:fillRect/>
          </a:stretch>
        </p:blipFill>
        <p:spPr>
          <a:xfrm rot="19651371">
            <a:off x="-1766629" y="-405551"/>
            <a:ext cx="5574821" cy="4913131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6839890" y="3205637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7987194">
            <a:off x="2580139" y="4666546"/>
            <a:ext cx="14103236" cy="6685912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-2634690" y="-2962235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6844963">
            <a:off x="8513163" y="-333665"/>
            <a:ext cx="10460972" cy="8003224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20142136">
            <a:off x="-5436654" y="-2468005"/>
            <a:ext cx="10460972" cy="8003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180668" y="-4115725"/>
            <a:ext cx="15341600" cy="6302407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0" y="3417209"/>
            <a:ext cx="15341600" cy="6302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3976381" y="-3550350"/>
            <a:ext cx="8386058" cy="7100698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64300" y="1997226"/>
            <a:ext cx="6591300" cy="3844773"/>
          </a:xfr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4153679" flipH="1">
            <a:off x="-4963606" y="948537"/>
            <a:ext cx="14103236" cy="7020919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89660" y="888828"/>
            <a:ext cx="2390286" cy="507001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157859" y="1124448"/>
            <a:ext cx="2172987" cy="460910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344779" y="1233153"/>
            <a:ext cx="6860276" cy="944562"/>
          </a:xfrm>
        </p:spPr>
        <p:txBody>
          <a:bodyPr anchor="ctr">
            <a:noAutofit/>
          </a:bodyPr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344779" y="1997227"/>
            <a:ext cx="6860276" cy="350838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 spc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486" b="28407"/>
          <a:stretch>
            <a:fillRect/>
          </a:stretch>
        </p:blipFill>
        <p:spPr>
          <a:xfrm rot="19651371">
            <a:off x="-1026959" y="-894318"/>
            <a:ext cx="15188170" cy="710069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043188">
            <a:off x="4585793" y="587020"/>
            <a:ext cx="15341600" cy="6302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894" t="28105" r="10618" b="12559"/>
          <a:stretch>
            <a:fillRect/>
          </a:stretch>
        </p:blipFill>
        <p:spPr>
          <a:xfrm rot="1824218">
            <a:off x="-869683" y="-1870825"/>
            <a:ext cx="9665006" cy="85121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48261" y="492732"/>
            <a:ext cx="5547739" cy="5547739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424928">
            <a:off x="-5440612" y="-1784298"/>
            <a:ext cx="13269026" cy="12890397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5938196" y="4470400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700" y="1709738"/>
            <a:ext cx="73977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9700" y="4589463"/>
            <a:ext cx="73977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472" t="50840"/>
          <a:stretch>
            <a:fillRect/>
          </a:stretch>
        </p:blipFill>
        <p:spPr>
          <a:xfrm rot="16424928">
            <a:off x="-2167052" y="-2159139"/>
            <a:ext cx="7953040" cy="960881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8493783" y="3868854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008" y="365125"/>
            <a:ext cx="647379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008" y="1825625"/>
            <a:ext cx="647379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223510">
            <a:off x="3698346" y="-3342956"/>
            <a:ext cx="12601586" cy="6685912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8199" y="1847850"/>
            <a:ext cx="10515599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5175072" flipH="1">
            <a:off x="3903870" y="-1136343"/>
            <a:ext cx="8029648" cy="97341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816600" y="2273300"/>
            <a:ext cx="2590800" cy="25908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928100" y="1028700"/>
            <a:ext cx="1854200" cy="18542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9017000" y="3975101"/>
            <a:ext cx="1571624" cy="1571624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41472" y="810299"/>
            <a:ext cx="4754428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41472" y="2270799"/>
            <a:ext cx="4754428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99" r="39580"/>
          <a:stretch>
            <a:fillRect/>
          </a:stretch>
        </p:blipFill>
        <p:spPr>
          <a:xfrm rot="16537505" flipH="1">
            <a:off x="4862329" y="-1220088"/>
            <a:ext cx="8157553" cy="929817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9595259" y="436514"/>
            <a:ext cx="1922206" cy="1922206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129638" y="2031797"/>
            <a:ext cx="1622937" cy="1622937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682703" y="4923094"/>
            <a:ext cx="1041400" cy="10414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9441528" y="3668151"/>
            <a:ext cx="1272150" cy="127215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1471" y="810299"/>
            <a:ext cx="6851549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41471" y="2270799"/>
            <a:ext cx="6851549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3268" y="156326"/>
            <a:ext cx="15341600" cy="6302407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39661" y="179102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60550" y="4989267"/>
            <a:ext cx="1619915" cy="1619915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95507" y="2887258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062143" y="17910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80465" y="322591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989083" y="45655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00418" y="1791021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894" t="28105" r="10618" b="12559"/>
          <a:stretch>
            <a:fillRect/>
          </a:stretch>
        </p:blipFill>
        <p:spPr>
          <a:xfrm rot="1824218">
            <a:off x="-869683" y="-1870825"/>
            <a:ext cx="9665006" cy="85121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48261" y="492732"/>
            <a:ext cx="5547739" cy="5547739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53411" y="-1194923"/>
            <a:ext cx="17311868" cy="929817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1124896" y="-903525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845297" y="-1208346"/>
            <a:ext cx="17311868" cy="9298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01837" y="1576388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19651371">
            <a:off x="4634524" y="1562374"/>
            <a:ext cx="10460972" cy="8003224"/>
          </a:xfrm>
          <a:prstGeom prst="rect">
            <a:avLst/>
          </a:prstGeom>
        </p:spPr>
      </p:pic>
      <p:pic>
        <p:nvPicPr>
          <p:cNvPr id="11" name="Graphic 10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528" t="52419" r="35888" b="26780"/>
          <a:stretch>
            <a:fillRect/>
          </a:stretch>
        </p:blipFill>
        <p:spPr>
          <a:xfrm rot="19651371">
            <a:off x="-479758" y="42922"/>
            <a:ext cx="2849192" cy="233194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366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0043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925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248400" y="3429000"/>
            <a:ext cx="2451100" cy="24511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677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53411" y="-1194923"/>
            <a:ext cx="17311868" cy="929817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-1124896" y="-903525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2065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2065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6096000" y="398780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7"/>
          </p:nvPr>
        </p:nvSpPr>
        <p:spPr>
          <a:xfrm>
            <a:off x="6096000" y="1504950"/>
            <a:ext cx="1612900" cy="16129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968" t="28612" r="47842"/>
          <a:stretch>
            <a:fillRect/>
          </a:stretch>
        </p:blipFill>
        <p:spPr>
          <a:xfrm rot="5400000">
            <a:off x="-3374895" y="-547212"/>
            <a:ext cx="7366000" cy="8003224"/>
          </a:xfrm>
          <a:prstGeom prst="rect">
            <a:avLst/>
          </a:prstGeom>
        </p:spPr>
      </p:pic>
      <p:pic>
        <p:nvPicPr>
          <p:cNvPr id="14" name="Graphic 13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903" t="59427" r="49391"/>
          <a:stretch>
            <a:fillRect/>
          </a:stretch>
        </p:blipFill>
        <p:spPr>
          <a:xfrm rot="7591497">
            <a:off x="8792388" y="1335135"/>
            <a:ext cx="6541166" cy="45486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16424928">
            <a:off x="365298" y="-1734528"/>
            <a:ext cx="7538769" cy="9734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2300" y="2222500"/>
            <a:ext cx="15341600" cy="6302407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044" t="28612" r="27129"/>
          <a:stretch>
            <a:fillRect/>
          </a:stretch>
        </p:blipFill>
        <p:spPr>
          <a:xfrm rot="19651371">
            <a:off x="-1766629" y="-405551"/>
            <a:ext cx="5574821" cy="4913131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6839890" y="3205637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7987194">
            <a:off x="2580139" y="4666546"/>
            <a:ext cx="14103236" cy="6685912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-2634690" y="-2962235"/>
            <a:ext cx="5819239" cy="4927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6844963">
            <a:off x="8513163" y="-333665"/>
            <a:ext cx="10460972" cy="8003224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361" t="28612" r="42125"/>
          <a:stretch>
            <a:fillRect/>
          </a:stretch>
        </p:blipFill>
        <p:spPr>
          <a:xfrm rot="20142136">
            <a:off x="-5436654" y="-2468005"/>
            <a:ext cx="10460972" cy="80032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180668" y="-4115725"/>
            <a:ext cx="15341600" cy="6302407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6500" y="3417209"/>
            <a:ext cx="15341600" cy="6302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0514" b="28407"/>
          <a:stretch>
            <a:fillRect/>
          </a:stretch>
        </p:blipFill>
        <p:spPr>
          <a:xfrm rot="19651371">
            <a:off x="3976381" y="-3550350"/>
            <a:ext cx="8386058" cy="7100698"/>
          </a:xfrm>
          <a:prstGeom prst="rect">
            <a:avLst/>
          </a:prstGeom>
        </p:spPr>
      </p:pic>
      <p:sp>
        <p:nvSpPr>
          <p:cNvPr id="8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64300" y="1997226"/>
            <a:ext cx="6591300" cy="3844773"/>
          </a:xfr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4153679" flipH="1">
            <a:off x="-4963606" y="948537"/>
            <a:ext cx="14103236" cy="7020919"/>
          </a:xfrm>
          <a:prstGeom prst="rect">
            <a:avLst/>
          </a:prstGeom>
        </p:spPr>
      </p:pic>
      <p:sp>
        <p:nvSpPr>
          <p:cNvPr id="10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89660" y="888828"/>
            <a:ext cx="2390286" cy="507001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157859" y="1124448"/>
            <a:ext cx="2172987" cy="4609102"/>
          </a:xfrm>
          <a:prstGeom prst="roundRect">
            <a:avLst>
              <a:gd name="adj" fmla="val 6890"/>
            </a:avLst>
          </a:prstGeom>
          <a:noFill/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344779" y="1233153"/>
            <a:ext cx="6860276" cy="944562"/>
          </a:xfrm>
        </p:spPr>
        <p:txBody>
          <a:bodyPr anchor="ctr">
            <a:noAutofit/>
          </a:bodyPr>
          <a:lstStyle>
            <a:lvl1pPr algn="l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344779" y="1997227"/>
            <a:ext cx="6860276" cy="350838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 b="1" spc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3000000" scaled="0"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486" b="28407"/>
          <a:stretch>
            <a:fillRect/>
          </a:stretch>
        </p:blipFill>
        <p:spPr>
          <a:xfrm rot="19651371">
            <a:off x="-1026959" y="-894318"/>
            <a:ext cx="15188170" cy="7100698"/>
          </a:xfrm>
          <a:prstGeom prst="rect">
            <a:avLst/>
          </a:prstGeom>
        </p:spPr>
      </p:pic>
      <p:pic>
        <p:nvPicPr>
          <p:cNvPr id="7" name="Graphic 6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043188">
            <a:off x="4585793" y="587020"/>
            <a:ext cx="15341600" cy="63024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845297" y="-1208346"/>
            <a:ext cx="17311868" cy="9298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01837" y="1576388"/>
            <a:ext cx="6066548" cy="6066548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424928">
            <a:off x="-5440612" y="-1784298"/>
            <a:ext cx="13269026" cy="12890397"/>
          </a:xfrm>
          <a:prstGeom prst="rect">
            <a:avLst/>
          </a:prstGeom>
        </p:spPr>
      </p:pic>
      <p:pic>
        <p:nvPicPr>
          <p:cNvPr id="8" name="Graphic 7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5938196" y="4470400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9700" y="1709738"/>
            <a:ext cx="73977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9700" y="4589463"/>
            <a:ext cx="73977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472" t="50840"/>
          <a:stretch>
            <a:fillRect/>
          </a:stretch>
        </p:blipFill>
        <p:spPr>
          <a:xfrm rot="16424928">
            <a:off x="-2167052" y="-2159139"/>
            <a:ext cx="7953040" cy="9608810"/>
          </a:xfrm>
          <a:prstGeom prst="rect">
            <a:avLst/>
          </a:prstGeom>
        </p:spPr>
      </p:pic>
      <p:pic>
        <p:nvPicPr>
          <p:cNvPr id="9" name="Graphic 8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8493783" y="3868854"/>
            <a:ext cx="7436430" cy="3552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008" y="365125"/>
            <a:ext cx="6473792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0008" y="1825625"/>
            <a:ext cx="6473792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223510">
            <a:off x="3698346" y="-3342956"/>
            <a:ext cx="12601586" cy="6685912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838199" y="1847850"/>
            <a:ext cx="10515599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205" t="28803" r="16981"/>
          <a:stretch>
            <a:fillRect/>
          </a:stretch>
        </p:blipFill>
        <p:spPr>
          <a:xfrm rot="5175072" flipH="1">
            <a:off x="3903870" y="-1136343"/>
            <a:ext cx="8029648" cy="97341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5816600" y="2273300"/>
            <a:ext cx="2590800" cy="25908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928100" y="1028700"/>
            <a:ext cx="1854200" cy="18542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9017000" y="3975101"/>
            <a:ext cx="1571624" cy="1571624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41472" y="810299"/>
            <a:ext cx="4754428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41472" y="2270799"/>
            <a:ext cx="4754428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99" r="39580"/>
          <a:stretch>
            <a:fillRect/>
          </a:stretch>
        </p:blipFill>
        <p:spPr>
          <a:xfrm rot="16537505" flipH="1">
            <a:off x="4862329" y="-1220088"/>
            <a:ext cx="8157553" cy="929817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9595259" y="436514"/>
            <a:ext cx="1922206" cy="1922206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8129638" y="2031797"/>
            <a:ext cx="1622937" cy="1622937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8682703" y="4923094"/>
            <a:ext cx="1041400" cy="104140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9441528" y="3668151"/>
            <a:ext cx="1272150" cy="1272150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41471" y="810299"/>
            <a:ext cx="6851549" cy="9735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41471" y="2270799"/>
            <a:ext cx="6851549" cy="3195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63268" y="156326"/>
            <a:ext cx="15341600" cy="6302407"/>
          </a:xfrm>
          <a:prstGeom prst="rect">
            <a:avLst/>
          </a:prstGeom>
        </p:spPr>
      </p:pic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839661" y="179102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560550" y="4989267"/>
            <a:ext cx="1619915" cy="1619915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095507" y="2887258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062143" y="17910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80465" y="3225911"/>
            <a:ext cx="2869780" cy="2869780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989083" y="4565521"/>
            <a:ext cx="1106424" cy="1106424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  <p:sp>
        <p:nvSpPr>
          <p:cNvPr id="1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500418" y="1791021"/>
            <a:ext cx="1960098" cy="1960098"/>
          </a:xfrm>
          <a:custGeom>
            <a:avLst/>
            <a:gdLst>
              <a:gd name="connsiteX0" fmla="*/ 1736217 w 3472434"/>
              <a:gd name="connsiteY0" fmla="*/ 0 h 3472434"/>
              <a:gd name="connsiteX1" fmla="*/ 3472434 w 3472434"/>
              <a:gd name="connsiteY1" fmla="*/ 1736217 h 3472434"/>
              <a:gd name="connsiteX2" fmla="*/ 1736217 w 3472434"/>
              <a:gd name="connsiteY2" fmla="*/ 3472434 h 3472434"/>
              <a:gd name="connsiteX3" fmla="*/ 0 w 3472434"/>
              <a:gd name="connsiteY3" fmla="*/ 1736217 h 3472434"/>
              <a:gd name="connsiteX4" fmla="*/ 1736217 w 3472434"/>
              <a:gd name="connsiteY4" fmla="*/ 0 h 3472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72434" h="3472434">
                <a:moveTo>
                  <a:pt x="1736217" y="0"/>
                </a:moveTo>
                <a:cubicBezTo>
                  <a:pt x="2695103" y="0"/>
                  <a:pt x="3472434" y="777331"/>
                  <a:pt x="3472434" y="1736217"/>
                </a:cubicBezTo>
                <a:cubicBezTo>
                  <a:pt x="3472434" y="2695103"/>
                  <a:pt x="2695103" y="3472434"/>
                  <a:pt x="1736217" y="3472434"/>
                </a:cubicBezTo>
                <a:cubicBezTo>
                  <a:pt x="777331" y="3472434"/>
                  <a:pt x="0" y="2695103"/>
                  <a:pt x="0" y="1736217"/>
                </a:cubicBezTo>
                <a:cubicBezTo>
                  <a:pt x="0" y="777331"/>
                  <a:pt x="777331" y="0"/>
                  <a:pt x="1736217" y="0"/>
                </a:cubicBezTo>
                <a:close/>
              </a:path>
            </a:pathLst>
          </a:cu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endParaRPr lang="en-ID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/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894" t="28105" r="10618" b="12559"/>
          <a:stretch>
            <a:fillRect/>
          </a:stretch>
        </p:blipFill>
        <p:spPr>
          <a:xfrm rot="1824218">
            <a:off x="-869683" y="-1870825"/>
            <a:ext cx="9665006" cy="851218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48261" y="492732"/>
            <a:ext cx="5547739" cy="5547739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02.xml"/><Relationship Id="rId19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Relationship Id="rId22" Type="http://schemas.openxmlformats.org/officeDocument/2006/relationships/slideLayout" Target="../slideLayouts/slideLayout11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120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5212" y="6900862"/>
            <a:ext cx="100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By PowerPointHub.com | PowerPointhubth@gmail.com | Facebook : PowerPoint Hub | Not allow for commercial use. |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2019 , Thailand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5212" y="6900862"/>
            <a:ext cx="100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By PowerPointHub.com | PowerPointhubth@gmail.com | Facebook : PowerPoint Hub | Not allow for commercial use. |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2019 , Thailand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5212" y="6900862"/>
            <a:ext cx="100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By PowerPointHub.com | PowerPointhubth@gmail.com | Facebook : PowerPoint Hub | Not allow for commercial use. |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2019 , Thailand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5212" y="6900862"/>
            <a:ext cx="100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By PowerPointHub.com | PowerPointhubth@gmail.com | Facebook : PowerPoint Hub | Not allow for commercial use. |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2019 , Thailand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5212" y="6900862"/>
            <a:ext cx="100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By PowerPointHub.com | PowerPointhubth@gmail.com | Facebook : PowerPoint Hub | Not allow for commercial use. |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2019 , Thailand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B532C-5897-4D98-B18A-B95B67FBFEAF}" type="datetimeFigureOut">
              <a:rPr lang="en-US" smtClean="0"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34200-1AB7-48D6-95B8-046BBF106B8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65212" y="6900862"/>
            <a:ext cx="10061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| By PowerPointHub.com | PowerPointhubth@gmail.com | Facebook : PowerPoint Hub | Not allow for commercial use. | 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2019 , Thailand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424928">
            <a:off x="-5440612" y="-1784298"/>
            <a:ext cx="13269026" cy="12890397"/>
          </a:xfrm>
          <a:prstGeom prst="rect">
            <a:avLst/>
          </a:prstGeom>
        </p:spPr>
      </p:pic>
      <p:pic>
        <p:nvPicPr>
          <p:cNvPr id="4" name="Graphic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5938196" y="4470400"/>
            <a:ext cx="7436430" cy="35528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3920" y="2545080"/>
            <a:ext cx="3519805" cy="48260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76925" y="3139710"/>
            <a:ext cx="606519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en-US" sz="4400" b="1" dirty="0">
                <a:latin typeface="+mj-lt"/>
              </a:rPr>
              <a:t>Santriwan dan Santriwati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76925" y="3970120"/>
            <a:ext cx="6065197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Angkatan Pertama </a:t>
            </a:r>
          </a:p>
          <a:p>
            <a:r>
              <a:rPr lang="id-ID" alt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Madrasah Al-Qur’an Baitul Izzah</a:t>
            </a:r>
          </a:p>
          <a:p>
            <a:r>
              <a:rPr lang="id-ID" alt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Tahun</a:t>
            </a:r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32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202</a:t>
            </a:r>
            <a:r>
              <a:rPr lang="id-ID" altLang="en-US" sz="32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 M / 1444 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97195" y="2599690"/>
            <a:ext cx="45021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altLang="en-US" sz="2000" b="1" spc="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HAFLAH TAKHARRUJ</a:t>
            </a:r>
          </a:p>
        </p:txBody>
      </p:sp>
      <p:grpSp>
        <p:nvGrpSpPr>
          <p:cNvPr id="10" name="Grup 9"/>
          <p:cNvGrpSpPr/>
          <p:nvPr/>
        </p:nvGrpSpPr>
        <p:grpSpPr>
          <a:xfrm>
            <a:off x="353695" y="387350"/>
            <a:ext cx="1773555" cy="492125"/>
            <a:chOff x="673" y="656"/>
            <a:chExt cx="2793" cy="775"/>
          </a:xfrm>
        </p:grpSpPr>
        <p:pic>
          <p:nvPicPr>
            <p:cNvPr id="3" name="Gambar 2" descr="LOGO WISUDA 20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9" name="Gambar 8" descr="LOGO MABAIZ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/>
          <p:cNvPicPr>
            <a:picLocks noChangeAspect="1"/>
          </p:cNvPicPr>
          <p:nvPr/>
        </p:nvPicPr>
        <p:blipFill rotWithShape="1">
          <a:blip r:embed="rId2"/>
          <a:srcRect r="60514" b="28407"/>
          <a:stretch>
            <a:fillRect/>
          </a:stretch>
        </p:blipFill>
        <p:spPr>
          <a:xfrm rot="19651371">
            <a:off x="6839890" y="3205637"/>
            <a:ext cx="5819239" cy="4927304"/>
          </a:xfrm>
          <a:prstGeom prst="rect">
            <a:avLst/>
          </a:prstGeom>
        </p:spPr>
      </p:pic>
      <p:pic>
        <p:nvPicPr>
          <p:cNvPr id="33" name="Graphic 32"/>
          <p:cNvPicPr>
            <a:picLocks noChangeAspect="1"/>
          </p:cNvPicPr>
          <p:nvPr/>
        </p:nvPicPr>
        <p:blipFill rotWithShape="1">
          <a:blip r:embed="rId3"/>
          <a:srcRect l="35044" t="28612" r="27129"/>
          <a:stretch>
            <a:fillRect/>
          </a:stretch>
        </p:blipFill>
        <p:spPr>
          <a:xfrm rot="19651371">
            <a:off x="-1766629" y="-405551"/>
            <a:ext cx="5574821" cy="4913131"/>
          </a:xfrm>
          <a:prstGeom prst="rect">
            <a:avLst/>
          </a:prstGeom>
        </p:spPr>
      </p:pic>
      <p:sp>
        <p:nvSpPr>
          <p:cNvPr id="49" name="TextBox 9"/>
          <p:cNvSpPr txBox="1"/>
          <p:nvPr/>
        </p:nvSpPr>
        <p:spPr>
          <a:xfrm>
            <a:off x="6135666" y="2117227"/>
            <a:ext cx="564858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altLang="en-US" i="0" dirty="0">
                <a:solidFill>
                  <a:srgbClr val="000000"/>
                </a:solidFill>
                <a:effectLst/>
              </a:rPr>
              <a:t>Oleh : Bapak RT/ yang mewakili</a:t>
            </a:r>
            <a:endParaRPr lang="id-ID" altLang="en-US" dirty="0"/>
          </a:p>
        </p:txBody>
      </p:sp>
      <p:sp>
        <p:nvSpPr>
          <p:cNvPr id="50" name="Title 4"/>
          <p:cNvSpPr txBox="1"/>
          <p:nvPr/>
        </p:nvSpPr>
        <p:spPr>
          <a:xfrm>
            <a:off x="6126480" y="836930"/>
            <a:ext cx="567182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b="1" dirty="0">
                <a:solidFill>
                  <a:schemeClr val="tx1"/>
                </a:solidFill>
              </a:rPr>
              <a:t>Sambutan</a:t>
            </a:r>
            <a:endParaRPr lang="id-ID" altLang="en-US" b="1" dirty="0">
              <a:solidFill>
                <a:schemeClr val="accent2"/>
              </a:solidFill>
            </a:endParaRPr>
          </a:p>
          <a:p>
            <a:r>
              <a:rPr lang="id-ID" altLang="en-US" b="1" dirty="0">
                <a:solidFill>
                  <a:schemeClr val="accent2"/>
                </a:solidFill>
              </a:rPr>
              <a:t>Kepala Daerah</a:t>
            </a:r>
            <a:endParaRPr lang="id-ID" altLang="en-US" b="1" dirty="0"/>
          </a:p>
        </p:txBody>
      </p:sp>
      <p:grpSp>
        <p:nvGrpSpPr>
          <p:cNvPr id="5" name="Grup 4"/>
          <p:cNvGrpSpPr/>
          <p:nvPr/>
        </p:nvGrpSpPr>
        <p:grpSpPr>
          <a:xfrm>
            <a:off x="5313680" y="604139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7" name="Gambar 6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/>
          <p:cNvPicPr>
            <a:picLocks noChangeAspect="1"/>
          </p:cNvPicPr>
          <p:nvPr/>
        </p:nvPicPr>
        <p:blipFill rotWithShape="1">
          <a:blip r:embed="rId2"/>
          <a:srcRect l="26205" t="28803" r="16981"/>
          <a:stretch>
            <a:fillRect/>
          </a:stretch>
        </p:blipFill>
        <p:spPr>
          <a:xfrm rot="5175072" flipH="1">
            <a:off x="3903870" y="-1136343"/>
            <a:ext cx="8029648" cy="9734175"/>
          </a:xfrm>
          <a:prstGeom prst="rect">
            <a:avLst/>
          </a:prstGeom>
        </p:spPr>
      </p:pic>
      <p:sp>
        <p:nvSpPr>
          <p:cNvPr id="18" name="Title 4"/>
          <p:cNvSpPr txBox="1"/>
          <p:nvPr/>
        </p:nvSpPr>
        <p:spPr>
          <a:xfrm>
            <a:off x="631190" y="836930"/>
            <a:ext cx="6279515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b="1" dirty="0">
                <a:solidFill>
                  <a:schemeClr val="tx1"/>
                </a:solidFill>
              </a:rPr>
              <a:t>Kesan dan Pesan</a:t>
            </a:r>
            <a:endParaRPr lang="id-ID" altLang="en-US" b="1" dirty="0">
              <a:solidFill>
                <a:schemeClr val="accent2"/>
              </a:solidFill>
            </a:endParaRPr>
          </a:p>
          <a:p>
            <a:r>
              <a:rPr lang="id-ID" altLang="en-US" b="1" dirty="0"/>
              <a:t>Perwakilan Wisudawan</a:t>
            </a:r>
          </a:p>
        </p:txBody>
      </p:sp>
      <p:pic>
        <p:nvPicPr>
          <p:cNvPr id="27" name="Graphic 26"/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0407" r="47818"/>
          <a:stretch>
            <a:fillRect/>
          </a:stretch>
        </p:blipFill>
        <p:spPr>
          <a:xfrm rot="1919639">
            <a:off x="-1192177" y="5842034"/>
            <a:ext cx="3880465" cy="17619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3076" y="2117227"/>
            <a:ext cx="564858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altLang="en-US" i="0" dirty="0">
                <a:solidFill>
                  <a:srgbClr val="000000"/>
                </a:solidFill>
                <a:effectLst/>
              </a:rPr>
              <a:t>Oleh : Ananda Royyan</a:t>
            </a:r>
            <a:endParaRPr lang="id-ID" altLang="en-US" dirty="0"/>
          </a:p>
        </p:txBody>
      </p:sp>
      <p:grpSp>
        <p:nvGrpSpPr>
          <p:cNvPr id="5" name="Grup 4"/>
          <p:cNvGrpSpPr/>
          <p:nvPr/>
        </p:nvGrpSpPr>
        <p:grpSpPr>
          <a:xfrm>
            <a:off x="5313680" y="604139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7" name="Gambar 6" descr="LOGO MABAIZ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/>
          <p:cNvPicPr>
            <a:picLocks noChangeAspect="1"/>
          </p:cNvPicPr>
          <p:nvPr/>
        </p:nvPicPr>
        <p:blipFill rotWithShape="1">
          <a:blip r:embed="rId2"/>
          <a:srcRect l="26361" t="28612" r="42125"/>
          <a:stretch>
            <a:fillRect/>
          </a:stretch>
        </p:blipFill>
        <p:spPr>
          <a:xfrm rot="5400000">
            <a:off x="-4922381" y="-197026"/>
            <a:ext cx="10460972" cy="8003224"/>
          </a:xfrm>
          <a:prstGeom prst="rect">
            <a:avLst/>
          </a:prstGeom>
        </p:spPr>
      </p:pic>
      <p:sp>
        <p:nvSpPr>
          <p:cNvPr id="26" name="Title 4"/>
          <p:cNvSpPr txBox="1"/>
          <p:nvPr/>
        </p:nvSpPr>
        <p:spPr>
          <a:xfrm>
            <a:off x="3029585" y="3026410"/>
            <a:ext cx="667004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b="1" dirty="0">
                <a:solidFill>
                  <a:schemeClr val="tx1"/>
                </a:solidFill>
              </a:rPr>
              <a:t>Mars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id-ID" altLang="en-US" b="1" dirty="0">
                <a:solidFill>
                  <a:schemeClr val="tx1"/>
                </a:solidFill>
              </a:rPr>
              <a:t>dan Hymne</a:t>
            </a:r>
            <a:r>
              <a:rPr lang="id-ID" altLang="en-US" b="1" dirty="0">
                <a:solidFill>
                  <a:schemeClr val="accent2"/>
                </a:solidFill>
              </a:rPr>
              <a:t> MABAIZ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54286" y="3831727"/>
            <a:ext cx="564858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altLang="en-US" i="0" dirty="0">
                <a:solidFill>
                  <a:srgbClr val="000000"/>
                </a:solidFill>
                <a:effectLst/>
              </a:rPr>
              <a:t>Oleh : Seluruh Santri</a:t>
            </a:r>
            <a:endParaRPr lang="id-ID" altLang="en-US" dirty="0"/>
          </a:p>
        </p:txBody>
      </p:sp>
      <p:grpSp>
        <p:nvGrpSpPr>
          <p:cNvPr id="5" name="Grup 4"/>
          <p:cNvGrpSpPr/>
          <p:nvPr/>
        </p:nvGrpSpPr>
        <p:grpSpPr>
          <a:xfrm>
            <a:off x="5478145" y="42926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7" name="Gambar 6" descr="LOGO MABAIZ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3268" y="156326"/>
            <a:ext cx="15341600" cy="6302407"/>
          </a:xfrm>
          <a:prstGeom prst="rect">
            <a:avLst/>
          </a:prstGeom>
        </p:spPr>
      </p:pic>
      <p:sp>
        <p:nvSpPr>
          <p:cNvPr id="50" name="Title 4"/>
          <p:cNvSpPr txBox="1"/>
          <p:nvPr/>
        </p:nvSpPr>
        <p:spPr>
          <a:xfrm>
            <a:off x="3042920" y="948690"/>
            <a:ext cx="6106795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b="1" dirty="0">
                <a:solidFill>
                  <a:schemeClr val="tx1"/>
                </a:solidFill>
              </a:rPr>
              <a:t>Prosesi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id-ID" altLang="en-US" b="1" dirty="0">
                <a:solidFill>
                  <a:schemeClr val="tx1"/>
                </a:solidFill>
              </a:rPr>
              <a:t>Wisuda</a:t>
            </a:r>
            <a:endParaRPr lang="id-ID" altLang="en-US" b="1" dirty="0">
              <a:solidFill>
                <a:schemeClr val="accent2"/>
              </a:solidFill>
            </a:endParaRPr>
          </a:p>
          <a:p>
            <a:pPr algn="ctr"/>
            <a:r>
              <a:rPr lang="id-ID" altLang="en-US" b="1" dirty="0">
                <a:solidFill>
                  <a:schemeClr val="accent2"/>
                </a:solidFill>
              </a:rPr>
              <a:t>Santriwan dan Santriwati</a:t>
            </a:r>
          </a:p>
        </p:txBody>
      </p:sp>
      <p:grpSp>
        <p:nvGrpSpPr>
          <p:cNvPr id="11" name="Grup 10"/>
          <p:cNvGrpSpPr/>
          <p:nvPr/>
        </p:nvGrpSpPr>
        <p:grpSpPr>
          <a:xfrm>
            <a:off x="391795" y="6041390"/>
            <a:ext cx="1773555" cy="492125"/>
            <a:chOff x="673" y="656"/>
            <a:chExt cx="2793" cy="775"/>
          </a:xfrm>
        </p:grpSpPr>
        <p:pic>
          <p:nvPicPr>
            <p:cNvPr id="12" name="Gambar 11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3" name="Gambar 12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F:\Wisuda\Zuhdi.pngZuhdi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584835" y="1592580"/>
            <a:ext cx="5796915" cy="3863340"/>
          </a:xfrm>
        </p:spPr>
      </p:pic>
      <p:sp>
        <p:nvSpPr>
          <p:cNvPr id="6" name="Block Arc 5"/>
          <p:cNvSpPr/>
          <p:nvPr/>
        </p:nvSpPr>
        <p:spPr>
          <a:xfrm rot="10040690">
            <a:off x="-1537970" y="-2882265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4"/>
          <p:cNvSpPr txBox="1"/>
          <p:nvPr/>
        </p:nvSpPr>
        <p:spPr>
          <a:xfrm>
            <a:off x="6908800" y="1713230"/>
            <a:ext cx="523240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Abdurrahman Al Zuhdi</a:t>
            </a:r>
          </a:p>
          <a:p>
            <a:r>
              <a:rPr lang="id-ID" altLang="en-US" sz="2000" b="1" dirty="0">
                <a:solidFill>
                  <a:schemeClr val="accent2"/>
                </a:solidFill>
              </a:rPr>
              <a:t>bin Rahmad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2310" y="3114040"/>
            <a:ext cx="360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Tempat Tanggal Lahir</a:t>
            </a:r>
          </a:p>
        </p:txBody>
      </p:sp>
      <p:sp>
        <p:nvSpPr>
          <p:cNvPr id="13" name="Title 4"/>
          <p:cNvSpPr txBox="1"/>
          <p:nvPr/>
        </p:nvSpPr>
        <p:spPr>
          <a:xfrm>
            <a:off x="7052310" y="3449955"/>
            <a:ext cx="400494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Samarinda, 28 Fabruari 2008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18020" y="2497455"/>
            <a:ext cx="1570990" cy="41529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/>
          <p:cNvSpPr txBox="1"/>
          <p:nvPr/>
        </p:nvSpPr>
        <p:spPr>
          <a:xfrm>
            <a:off x="6931660" y="2536190"/>
            <a:ext cx="1647825" cy="656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dirty="0">
                <a:solidFill>
                  <a:schemeClr val="bg1"/>
                </a:solidFill>
                <a:latin typeface="+mn-lt"/>
              </a:rPr>
              <a:t>Samarinda</a:t>
            </a:r>
          </a:p>
        </p:txBody>
      </p:sp>
      <p:sp>
        <p:nvSpPr>
          <p:cNvPr id="26" name="TextBox 8"/>
          <p:cNvSpPr txBox="1"/>
          <p:nvPr/>
        </p:nvSpPr>
        <p:spPr>
          <a:xfrm>
            <a:off x="7054850" y="383667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Motto</a:t>
            </a:r>
          </a:p>
        </p:txBody>
      </p:sp>
      <p:sp>
        <p:nvSpPr>
          <p:cNvPr id="27" name="Title 4"/>
          <p:cNvSpPr txBox="1"/>
          <p:nvPr/>
        </p:nvSpPr>
        <p:spPr>
          <a:xfrm>
            <a:off x="7054850" y="4172585"/>
            <a:ext cx="530987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Jadikanlah Al-Qur’an sebagai teman hidup</a:t>
            </a:r>
          </a:p>
        </p:txBody>
      </p:sp>
      <p:sp>
        <p:nvSpPr>
          <p:cNvPr id="28" name="TextBox 8"/>
          <p:cNvSpPr txBox="1"/>
          <p:nvPr/>
        </p:nvSpPr>
        <p:spPr>
          <a:xfrm>
            <a:off x="7056120" y="454660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Cita-Cita</a:t>
            </a:r>
          </a:p>
        </p:txBody>
      </p:sp>
      <p:sp>
        <p:nvSpPr>
          <p:cNvPr id="29" name="Title 4"/>
          <p:cNvSpPr txBox="1"/>
          <p:nvPr/>
        </p:nvSpPr>
        <p:spPr>
          <a:xfrm>
            <a:off x="7056120" y="4882515"/>
            <a:ext cx="530860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Menjadi guru bahasa Arab dan Imam Masjidil Haram </a:t>
            </a:r>
          </a:p>
        </p:txBody>
      </p:sp>
      <p:sp>
        <p:nvSpPr>
          <p:cNvPr id="30" name="TextBox 8"/>
          <p:cNvSpPr txBox="1"/>
          <p:nvPr/>
        </p:nvSpPr>
        <p:spPr>
          <a:xfrm>
            <a:off x="7056120" y="5266690"/>
            <a:ext cx="46272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Pengalaman yang paling berkesan</a:t>
            </a:r>
          </a:p>
        </p:txBody>
      </p:sp>
      <p:sp>
        <p:nvSpPr>
          <p:cNvPr id="31" name="Title 4"/>
          <p:cNvSpPr txBox="1"/>
          <p:nvPr/>
        </p:nvSpPr>
        <p:spPr>
          <a:xfrm>
            <a:off x="7056120" y="5602605"/>
            <a:ext cx="501586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Ikut serta berkontribusi dalam event-event Yayasan</a:t>
            </a:r>
          </a:p>
        </p:txBody>
      </p:sp>
      <p:sp>
        <p:nvSpPr>
          <p:cNvPr id="33" name="Arrow: Pentagon 19"/>
          <p:cNvSpPr/>
          <p:nvPr/>
        </p:nvSpPr>
        <p:spPr>
          <a:xfrm>
            <a:off x="148211" y="6193181"/>
            <a:ext cx="839849" cy="517039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grpSp>
        <p:nvGrpSpPr>
          <p:cNvPr id="7" name="Grup 6"/>
          <p:cNvGrpSpPr/>
          <p:nvPr/>
        </p:nvGrpSpPr>
        <p:grpSpPr>
          <a:xfrm>
            <a:off x="5478145" y="429260"/>
            <a:ext cx="1773555" cy="492125"/>
            <a:chOff x="673" y="656"/>
            <a:chExt cx="2793" cy="775"/>
          </a:xfrm>
        </p:grpSpPr>
        <p:pic>
          <p:nvPicPr>
            <p:cNvPr id="10" name="Gambar 9" descr="LOGO WISUDA 20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1" name="Gambar 10" descr="LOGO MABAIZ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/>
          <p:cNvPicPr>
            <a:picLocks noChangeAspect="1"/>
          </p:cNvPicPr>
          <p:nvPr/>
        </p:nvPicPr>
        <p:blipFill rotWithShape="1">
          <a:blip r:embed="rId2"/>
          <a:srcRect r="60514" b="28407"/>
          <a:stretch>
            <a:fillRect/>
          </a:stretch>
        </p:blipFill>
        <p:spPr>
          <a:xfrm rot="19651371">
            <a:off x="6839890" y="3205637"/>
            <a:ext cx="5819239" cy="4927304"/>
          </a:xfrm>
          <a:prstGeom prst="rect">
            <a:avLst/>
          </a:prstGeom>
        </p:spPr>
      </p:pic>
      <p:pic>
        <p:nvPicPr>
          <p:cNvPr id="33" name="Graphic 32"/>
          <p:cNvPicPr>
            <a:picLocks noChangeAspect="1"/>
          </p:cNvPicPr>
          <p:nvPr/>
        </p:nvPicPr>
        <p:blipFill rotWithShape="1">
          <a:blip r:embed="rId3"/>
          <a:srcRect l="35044" t="28612" r="27129"/>
          <a:stretch>
            <a:fillRect/>
          </a:stretch>
        </p:blipFill>
        <p:spPr>
          <a:xfrm rot="19651371">
            <a:off x="-1766629" y="-405551"/>
            <a:ext cx="5574821" cy="4913131"/>
          </a:xfrm>
          <a:prstGeom prst="rect">
            <a:avLst/>
          </a:prstGeom>
        </p:spPr>
      </p:pic>
      <p:pic>
        <p:nvPicPr>
          <p:cNvPr id="36" name="Placeholder Gambar 35" descr="Dzaaki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15" y="1351915"/>
            <a:ext cx="5960745" cy="3973830"/>
          </a:xfrm>
          <a:prstGeom prst="rect">
            <a:avLst/>
          </a:prstGeom>
          <a:noFill/>
        </p:spPr>
      </p:pic>
      <p:sp>
        <p:nvSpPr>
          <p:cNvPr id="2" name="Title 4"/>
          <p:cNvSpPr txBox="1"/>
          <p:nvPr/>
        </p:nvSpPr>
        <p:spPr>
          <a:xfrm>
            <a:off x="6515100" y="1713230"/>
            <a:ext cx="658114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Dzaakir Haawary Arbie</a:t>
            </a:r>
          </a:p>
          <a:p>
            <a:r>
              <a:rPr lang="id-ID" altLang="en-US" sz="2000" b="1" dirty="0">
                <a:solidFill>
                  <a:schemeClr val="accent2"/>
                </a:solidFill>
              </a:rPr>
              <a:t>bin Syahnur Gamalis Arbie</a:t>
            </a:r>
          </a:p>
        </p:txBody>
      </p:sp>
      <p:grpSp>
        <p:nvGrpSpPr>
          <p:cNvPr id="37" name="Grup 36"/>
          <p:cNvGrpSpPr/>
          <p:nvPr/>
        </p:nvGrpSpPr>
        <p:grpSpPr>
          <a:xfrm>
            <a:off x="6525260" y="2535555"/>
            <a:ext cx="5843905" cy="3510280"/>
            <a:chOff x="10276" y="3953"/>
            <a:chExt cx="9203" cy="5528"/>
          </a:xfrm>
        </p:grpSpPr>
        <p:sp>
          <p:nvSpPr>
            <p:cNvPr id="3" name="TextBox 8"/>
            <p:cNvSpPr txBox="1"/>
            <p:nvPr/>
          </p:nvSpPr>
          <p:spPr>
            <a:xfrm>
              <a:off x="10466" y="4924"/>
              <a:ext cx="6694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d-ID" sz="2000" b="1" dirty="0">
                  <a:latin typeface="+mj-lt"/>
                </a:rPr>
                <a:t>Tempat Tanggal Lahir</a:t>
              </a:r>
            </a:p>
          </p:txBody>
        </p:sp>
        <p:sp>
          <p:nvSpPr>
            <p:cNvPr id="4" name="Title 4"/>
            <p:cNvSpPr txBox="1"/>
            <p:nvPr/>
          </p:nvSpPr>
          <p:spPr>
            <a:xfrm>
              <a:off x="10466" y="5573"/>
              <a:ext cx="4162" cy="55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altLang="en-US" sz="1600" b="1" dirty="0">
                  <a:solidFill>
                    <a:schemeClr val="accent2"/>
                  </a:solidFill>
                </a:rPr>
                <a:t>Samarinda, 22 Juli 2007</a:t>
              </a:r>
            </a:p>
          </p:txBody>
        </p:sp>
        <p:sp>
          <p:nvSpPr>
            <p:cNvPr id="8" name="Rectangle 14"/>
            <p:cNvSpPr/>
            <p:nvPr/>
          </p:nvSpPr>
          <p:spPr>
            <a:xfrm>
              <a:off x="10412" y="3953"/>
              <a:ext cx="2474" cy="654"/>
            </a:xfrm>
            <a:prstGeom prst="rect">
              <a:avLst/>
            </a:prstGeom>
            <a:gradFill>
              <a:gsLst>
                <a:gs pos="0">
                  <a:schemeClr val="accent4"/>
                </a:gs>
                <a:gs pos="100000">
                  <a:schemeClr val="accent1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itle 4"/>
            <p:cNvSpPr txBox="1"/>
            <p:nvPr/>
          </p:nvSpPr>
          <p:spPr>
            <a:xfrm>
              <a:off x="10276" y="4054"/>
              <a:ext cx="2595" cy="787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d-ID" altLang="en-US" sz="1800" dirty="0">
                  <a:solidFill>
                    <a:schemeClr val="bg1"/>
                  </a:solidFill>
                  <a:latin typeface="+mn-lt"/>
                </a:rPr>
                <a:t>Samarinda</a:t>
              </a:r>
            </a:p>
          </p:txBody>
        </p:sp>
        <p:sp>
          <p:nvSpPr>
            <p:cNvPr id="21" name="TextBox 8"/>
            <p:cNvSpPr txBox="1"/>
            <p:nvPr/>
          </p:nvSpPr>
          <p:spPr>
            <a:xfrm>
              <a:off x="10470" y="6142"/>
              <a:ext cx="3476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d-ID" sz="2000" b="1" dirty="0">
                  <a:latin typeface="+mj-lt"/>
                </a:rPr>
                <a:t>Motto</a:t>
              </a:r>
            </a:p>
          </p:txBody>
        </p:sp>
        <p:sp>
          <p:nvSpPr>
            <p:cNvPr id="28" name="Title 4"/>
            <p:cNvSpPr txBox="1"/>
            <p:nvPr/>
          </p:nvSpPr>
          <p:spPr>
            <a:xfrm>
              <a:off x="10470" y="6671"/>
              <a:ext cx="9009" cy="55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altLang="en-US" sz="1600" b="1" dirty="0">
                  <a:solidFill>
                    <a:schemeClr val="accent2"/>
                  </a:solidFill>
                </a:rPr>
                <a:t>Berguna bagi dienul islam, bangsa, dan ummat</a:t>
              </a:r>
            </a:p>
          </p:txBody>
        </p:sp>
        <p:sp>
          <p:nvSpPr>
            <p:cNvPr id="29" name="TextBox 8"/>
            <p:cNvSpPr txBox="1"/>
            <p:nvPr/>
          </p:nvSpPr>
          <p:spPr>
            <a:xfrm>
              <a:off x="10472" y="7260"/>
              <a:ext cx="3476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d-ID" sz="2000" b="1" dirty="0">
                  <a:latin typeface="+mj-lt"/>
                </a:rPr>
                <a:t>Cita - Cita</a:t>
              </a:r>
            </a:p>
          </p:txBody>
        </p:sp>
        <p:sp>
          <p:nvSpPr>
            <p:cNvPr id="31" name="Title 4"/>
            <p:cNvSpPr txBox="1"/>
            <p:nvPr/>
          </p:nvSpPr>
          <p:spPr>
            <a:xfrm>
              <a:off x="10472" y="7789"/>
              <a:ext cx="8008" cy="55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altLang="en-US" sz="1600" b="1" dirty="0">
                  <a:solidFill>
                    <a:schemeClr val="accent2"/>
                  </a:solidFill>
                </a:rPr>
                <a:t>Juragan tanah dan peternakan yang hafizh Qur’an</a:t>
              </a:r>
            </a:p>
          </p:txBody>
        </p:sp>
        <p:sp>
          <p:nvSpPr>
            <p:cNvPr id="32" name="TextBox 8"/>
            <p:cNvSpPr txBox="1"/>
            <p:nvPr/>
          </p:nvSpPr>
          <p:spPr>
            <a:xfrm>
              <a:off x="10472" y="8394"/>
              <a:ext cx="7202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d-ID" sz="2000" b="1" dirty="0">
                  <a:latin typeface="+mj-lt"/>
                </a:rPr>
                <a:t>Pengalaman paling berkesan</a:t>
              </a:r>
            </a:p>
          </p:txBody>
        </p:sp>
        <p:sp>
          <p:nvSpPr>
            <p:cNvPr id="11" name="Title 4"/>
            <p:cNvSpPr txBox="1"/>
            <p:nvPr/>
          </p:nvSpPr>
          <p:spPr>
            <a:xfrm>
              <a:off x="10472" y="8923"/>
              <a:ext cx="7004" cy="55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d-ID" altLang="en-US" sz="1600" b="1" dirty="0">
                  <a:solidFill>
                    <a:schemeClr val="accent2"/>
                  </a:solidFill>
                </a:rPr>
                <a:t>Berprtualang sekaligus tadabbur alam bersama teman-teman</a:t>
              </a:r>
            </a:p>
          </p:txBody>
        </p:sp>
      </p:grpSp>
      <p:sp>
        <p:nvSpPr>
          <p:cNvPr id="19" name="Block Arc 5"/>
          <p:cNvSpPr/>
          <p:nvPr/>
        </p:nvSpPr>
        <p:spPr>
          <a:xfrm rot="10040690">
            <a:off x="-1537970" y="-2882265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up 13"/>
          <p:cNvGrpSpPr/>
          <p:nvPr/>
        </p:nvGrpSpPr>
        <p:grpSpPr>
          <a:xfrm>
            <a:off x="5478145" y="429260"/>
            <a:ext cx="1773555" cy="492125"/>
            <a:chOff x="673" y="656"/>
            <a:chExt cx="2793" cy="775"/>
          </a:xfrm>
        </p:grpSpPr>
        <p:pic>
          <p:nvPicPr>
            <p:cNvPr id="15" name="Gambar 14" descr="LOGO WISUDA 20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6" name="Gambar 15" descr="LOGO MABAIZ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  <p:sp>
        <p:nvSpPr>
          <p:cNvPr id="17" name="Kotak Teks 16"/>
          <p:cNvSpPr txBox="1"/>
          <p:nvPr/>
        </p:nvSpPr>
        <p:spPr>
          <a:xfrm>
            <a:off x="11642090" y="25825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altLang="en-US"/>
          </a:p>
        </p:txBody>
      </p:sp>
      <p:sp>
        <p:nvSpPr>
          <p:cNvPr id="59" name="Arrow: Pentagon 21"/>
          <p:cNvSpPr/>
          <p:nvPr/>
        </p:nvSpPr>
        <p:spPr>
          <a:xfrm>
            <a:off x="132336" y="6164766"/>
            <a:ext cx="839849" cy="517039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en-US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ceholder Gambar 5" descr="Habib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5869305" y="1245235"/>
            <a:ext cx="6362700" cy="4241165"/>
          </a:xfrm>
          <a:prstGeom prst="rect">
            <a:avLst/>
          </a:prstGeom>
        </p:spPr>
      </p:pic>
      <p:sp>
        <p:nvSpPr>
          <p:cNvPr id="3" name="Title 4"/>
          <p:cNvSpPr txBox="1"/>
          <p:nvPr/>
        </p:nvSpPr>
        <p:spPr>
          <a:xfrm>
            <a:off x="1162050" y="1715135"/>
            <a:ext cx="658114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Ja’far Ashshodiq Habibullah Fatah </a:t>
            </a:r>
          </a:p>
          <a:p>
            <a:r>
              <a:rPr lang="id-ID" altLang="en-US" sz="2000" b="1" dirty="0">
                <a:solidFill>
                  <a:schemeClr val="accent2"/>
                </a:solidFill>
              </a:rPr>
              <a:t>bin Iskandar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1292860" y="3154045"/>
            <a:ext cx="425069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Tempat Tanggal Lahir</a:t>
            </a:r>
          </a:p>
        </p:txBody>
      </p:sp>
      <p:sp>
        <p:nvSpPr>
          <p:cNvPr id="24" name="Title 4"/>
          <p:cNvSpPr txBox="1"/>
          <p:nvPr/>
        </p:nvSpPr>
        <p:spPr>
          <a:xfrm>
            <a:off x="1292860" y="3489960"/>
            <a:ext cx="442277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Samarinda, 05 Desember 2007</a:t>
            </a:r>
          </a:p>
        </p:txBody>
      </p:sp>
      <p:sp>
        <p:nvSpPr>
          <p:cNvPr id="25" name="Rectangle 14"/>
          <p:cNvSpPr/>
          <p:nvPr/>
        </p:nvSpPr>
        <p:spPr>
          <a:xfrm>
            <a:off x="1258570" y="2537460"/>
            <a:ext cx="1570990" cy="41529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4"/>
          <p:cNvSpPr txBox="1"/>
          <p:nvPr/>
        </p:nvSpPr>
        <p:spPr>
          <a:xfrm>
            <a:off x="1172210" y="2576195"/>
            <a:ext cx="1647825" cy="656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dirty="0">
                <a:solidFill>
                  <a:schemeClr val="bg1"/>
                </a:solidFill>
                <a:latin typeface="+mn-lt"/>
              </a:rPr>
              <a:t>Samarinda</a:t>
            </a:r>
          </a:p>
        </p:txBody>
      </p:sp>
      <p:sp>
        <p:nvSpPr>
          <p:cNvPr id="29" name="TextBox 8"/>
          <p:cNvSpPr txBox="1"/>
          <p:nvPr/>
        </p:nvSpPr>
        <p:spPr>
          <a:xfrm>
            <a:off x="1295400" y="385127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Motto</a:t>
            </a:r>
          </a:p>
        </p:txBody>
      </p:sp>
      <p:sp>
        <p:nvSpPr>
          <p:cNvPr id="30" name="Title 4"/>
          <p:cNvSpPr txBox="1"/>
          <p:nvPr/>
        </p:nvSpPr>
        <p:spPr>
          <a:xfrm>
            <a:off x="1295400" y="4187190"/>
            <a:ext cx="572071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Kerja susah, nda kerja juga susah</a:t>
            </a:r>
          </a:p>
        </p:txBody>
      </p:sp>
      <p:sp>
        <p:nvSpPr>
          <p:cNvPr id="31" name="TextBox 8"/>
          <p:cNvSpPr txBox="1"/>
          <p:nvPr/>
        </p:nvSpPr>
        <p:spPr>
          <a:xfrm>
            <a:off x="1296670" y="456120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Cita - Cita</a:t>
            </a:r>
          </a:p>
        </p:txBody>
      </p:sp>
      <p:sp>
        <p:nvSpPr>
          <p:cNvPr id="32" name="Title 4"/>
          <p:cNvSpPr txBox="1"/>
          <p:nvPr/>
        </p:nvSpPr>
        <p:spPr>
          <a:xfrm>
            <a:off x="1296670" y="4897120"/>
            <a:ext cx="508508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Menjadi Ahli Tafsir Al-Qur’an yang hafidz Qur’an</a:t>
            </a:r>
          </a:p>
        </p:txBody>
      </p:sp>
      <p:sp>
        <p:nvSpPr>
          <p:cNvPr id="33" name="TextBox 8"/>
          <p:cNvSpPr txBox="1"/>
          <p:nvPr/>
        </p:nvSpPr>
        <p:spPr>
          <a:xfrm>
            <a:off x="1296670" y="5281295"/>
            <a:ext cx="457327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Pengalaman paling berkesan</a:t>
            </a:r>
          </a:p>
        </p:txBody>
      </p:sp>
      <p:sp>
        <p:nvSpPr>
          <p:cNvPr id="34" name="Title 4"/>
          <p:cNvSpPr txBox="1"/>
          <p:nvPr/>
        </p:nvSpPr>
        <p:spPr>
          <a:xfrm>
            <a:off x="1296670" y="5617210"/>
            <a:ext cx="655002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Tangan patah saat bermain</a:t>
            </a:r>
          </a:p>
        </p:txBody>
      </p:sp>
      <p:sp>
        <p:nvSpPr>
          <p:cNvPr id="59" name="Arrow: Pentagon 21"/>
          <p:cNvSpPr/>
          <p:nvPr/>
        </p:nvSpPr>
        <p:spPr>
          <a:xfrm>
            <a:off x="132336" y="6164766"/>
            <a:ext cx="839849" cy="517039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en-US" dirty="0"/>
              <a:t>02</a:t>
            </a:r>
          </a:p>
        </p:txBody>
      </p:sp>
      <p:sp>
        <p:nvSpPr>
          <p:cNvPr id="8" name="Block Arc 5"/>
          <p:cNvSpPr/>
          <p:nvPr/>
        </p:nvSpPr>
        <p:spPr>
          <a:xfrm rot="10040690">
            <a:off x="3948430" y="-2882265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up 8"/>
          <p:cNvGrpSpPr/>
          <p:nvPr/>
        </p:nvGrpSpPr>
        <p:grpSpPr>
          <a:xfrm>
            <a:off x="5478145" y="403860"/>
            <a:ext cx="1773555" cy="492125"/>
            <a:chOff x="673" y="656"/>
            <a:chExt cx="2793" cy="775"/>
          </a:xfrm>
        </p:grpSpPr>
        <p:pic>
          <p:nvPicPr>
            <p:cNvPr id="10" name="Gambar 9" descr="LOGO WISUDA 20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1" name="Gambar 10" descr="LOGO MABAIZ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laceholder Gambar 2" descr="Fatih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5322570" y="511810"/>
            <a:ext cx="7153910" cy="4769485"/>
          </a:xfrm>
          <a:prstGeom prst="rect">
            <a:avLst/>
          </a:prstGeom>
        </p:spPr>
      </p:pic>
      <p:pic>
        <p:nvPicPr>
          <p:cNvPr id="42" name="Graphic 41"/>
          <p:cNvPicPr>
            <a:picLocks noChangeAspect="1"/>
          </p:cNvPicPr>
          <p:nvPr/>
        </p:nvPicPr>
        <p:blipFill rotWithShape="1">
          <a:blip r:embed="rId3"/>
          <a:srcRect l="26361" t="28612" r="42125"/>
          <a:stretch>
            <a:fillRect/>
          </a:stretch>
        </p:blipFill>
        <p:spPr>
          <a:xfrm rot="19651371">
            <a:off x="4634524" y="1562374"/>
            <a:ext cx="10460972" cy="8003224"/>
          </a:xfrm>
          <a:prstGeom prst="rect">
            <a:avLst/>
          </a:prstGeom>
        </p:spPr>
      </p:pic>
      <p:pic>
        <p:nvPicPr>
          <p:cNvPr id="43" name="Graphic 42"/>
          <p:cNvPicPr>
            <a:picLocks noChangeAspect="1"/>
          </p:cNvPicPr>
          <p:nvPr/>
        </p:nvPicPr>
        <p:blipFill rotWithShape="1">
          <a:blip r:embed="rId3"/>
          <a:srcRect l="55528" t="52419" r="35888" b="26780"/>
          <a:stretch>
            <a:fillRect/>
          </a:stretch>
        </p:blipFill>
        <p:spPr>
          <a:xfrm rot="19651371">
            <a:off x="-479758" y="42922"/>
            <a:ext cx="2849192" cy="2331945"/>
          </a:xfrm>
          <a:prstGeom prst="rect">
            <a:avLst/>
          </a:prstGeom>
        </p:spPr>
      </p:pic>
      <p:sp>
        <p:nvSpPr>
          <p:cNvPr id="46" name="Title 4"/>
          <p:cNvSpPr txBox="1"/>
          <p:nvPr/>
        </p:nvSpPr>
        <p:spPr>
          <a:xfrm>
            <a:off x="1399540" y="1003935"/>
            <a:ext cx="658114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Muhammad Fatih Yusuf Rahman</a:t>
            </a:r>
            <a:r>
              <a:rPr lang="id-ID" altLang="en-US" sz="2000" b="1" dirty="0">
                <a:solidFill>
                  <a:schemeClr val="tx1"/>
                </a:solidFill>
                <a:sym typeface="+mn-ea"/>
              </a:rPr>
              <a:t> </a:t>
            </a:r>
            <a:endParaRPr lang="id-ID" altLang="en-US" sz="2000" b="1" dirty="0">
              <a:solidFill>
                <a:schemeClr val="tx1"/>
              </a:solidFill>
            </a:endParaRPr>
          </a:p>
          <a:p>
            <a:r>
              <a:rPr lang="id-ID" altLang="en-US" sz="2000" b="1" dirty="0">
                <a:solidFill>
                  <a:schemeClr val="accent2"/>
                </a:solidFill>
                <a:sym typeface="+mn-ea"/>
              </a:rPr>
              <a:t>bin Taufiqur Rokhman</a:t>
            </a:r>
          </a:p>
          <a:p>
            <a:endParaRPr lang="id-ID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530350" y="2442845"/>
            <a:ext cx="425069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Tempat Tanggal Lahir</a:t>
            </a:r>
          </a:p>
        </p:txBody>
      </p:sp>
      <p:sp>
        <p:nvSpPr>
          <p:cNvPr id="48" name="Title 4"/>
          <p:cNvSpPr txBox="1"/>
          <p:nvPr/>
        </p:nvSpPr>
        <p:spPr>
          <a:xfrm>
            <a:off x="1530350" y="2778760"/>
            <a:ext cx="264287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Riau, 13 Agustus 2008</a:t>
            </a:r>
          </a:p>
        </p:txBody>
      </p:sp>
      <p:sp>
        <p:nvSpPr>
          <p:cNvPr id="49" name="Rectangle 14"/>
          <p:cNvSpPr/>
          <p:nvPr/>
        </p:nvSpPr>
        <p:spPr>
          <a:xfrm>
            <a:off x="1496060" y="1826260"/>
            <a:ext cx="1570990" cy="41529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4"/>
          <p:cNvSpPr txBox="1"/>
          <p:nvPr/>
        </p:nvSpPr>
        <p:spPr>
          <a:xfrm>
            <a:off x="1409700" y="1864995"/>
            <a:ext cx="1647825" cy="656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dirty="0">
                <a:solidFill>
                  <a:schemeClr val="bg1"/>
                </a:solidFill>
                <a:latin typeface="+mn-lt"/>
              </a:rPr>
              <a:t>Samarinda</a:t>
            </a:r>
          </a:p>
        </p:txBody>
      </p:sp>
      <p:sp>
        <p:nvSpPr>
          <p:cNvPr id="51" name="TextBox 8"/>
          <p:cNvSpPr txBox="1"/>
          <p:nvPr/>
        </p:nvSpPr>
        <p:spPr>
          <a:xfrm>
            <a:off x="1531620" y="315277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Jumlah Hafalan</a:t>
            </a:r>
          </a:p>
        </p:txBody>
      </p:sp>
      <p:sp>
        <p:nvSpPr>
          <p:cNvPr id="52" name="Title 4"/>
          <p:cNvSpPr txBox="1"/>
          <p:nvPr/>
        </p:nvSpPr>
        <p:spPr>
          <a:xfrm>
            <a:off x="1531620" y="3488690"/>
            <a:ext cx="237871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15 Juz</a:t>
            </a:r>
          </a:p>
        </p:txBody>
      </p:sp>
      <p:sp>
        <p:nvSpPr>
          <p:cNvPr id="53" name="TextBox 8"/>
          <p:cNvSpPr txBox="1"/>
          <p:nvPr/>
        </p:nvSpPr>
        <p:spPr>
          <a:xfrm>
            <a:off x="1532890" y="385127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Motto</a:t>
            </a:r>
          </a:p>
        </p:txBody>
      </p:sp>
      <p:sp>
        <p:nvSpPr>
          <p:cNvPr id="54" name="Title 4"/>
          <p:cNvSpPr txBox="1"/>
          <p:nvPr/>
        </p:nvSpPr>
        <p:spPr>
          <a:xfrm>
            <a:off x="1532890" y="4187190"/>
            <a:ext cx="572071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Datang membawa obsesi, pulang membawa prestasi</a:t>
            </a:r>
          </a:p>
        </p:txBody>
      </p:sp>
      <p:sp>
        <p:nvSpPr>
          <p:cNvPr id="55" name="TextBox 8"/>
          <p:cNvSpPr txBox="1"/>
          <p:nvPr/>
        </p:nvSpPr>
        <p:spPr>
          <a:xfrm>
            <a:off x="1534160" y="456120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Cita - Cita</a:t>
            </a:r>
          </a:p>
        </p:txBody>
      </p:sp>
      <p:sp>
        <p:nvSpPr>
          <p:cNvPr id="56" name="Title 4"/>
          <p:cNvSpPr txBox="1"/>
          <p:nvPr/>
        </p:nvSpPr>
        <p:spPr>
          <a:xfrm>
            <a:off x="1534160" y="4897120"/>
            <a:ext cx="508508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Hafizh Qur’an 30 Juz</a:t>
            </a:r>
          </a:p>
        </p:txBody>
      </p:sp>
      <p:sp>
        <p:nvSpPr>
          <p:cNvPr id="57" name="TextBox 8"/>
          <p:cNvSpPr txBox="1"/>
          <p:nvPr/>
        </p:nvSpPr>
        <p:spPr>
          <a:xfrm>
            <a:off x="1534160" y="5281295"/>
            <a:ext cx="457327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Pengalaman paling berkesan</a:t>
            </a:r>
          </a:p>
        </p:txBody>
      </p:sp>
      <p:sp>
        <p:nvSpPr>
          <p:cNvPr id="58" name="Title 4"/>
          <p:cNvSpPr txBox="1"/>
          <p:nvPr/>
        </p:nvSpPr>
        <p:spPr>
          <a:xfrm>
            <a:off x="1534160" y="5617210"/>
            <a:ext cx="655002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Jadi ketua kelompok saat kegiatan Camping</a:t>
            </a:r>
          </a:p>
        </p:txBody>
      </p:sp>
      <p:sp>
        <p:nvSpPr>
          <p:cNvPr id="59" name="Arrow: Pentagon 21"/>
          <p:cNvSpPr/>
          <p:nvPr/>
        </p:nvSpPr>
        <p:spPr>
          <a:xfrm>
            <a:off x="132336" y="6164766"/>
            <a:ext cx="839849" cy="517039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en-US" dirty="0"/>
              <a:t>03</a:t>
            </a:r>
          </a:p>
        </p:txBody>
      </p:sp>
      <p:sp>
        <p:nvSpPr>
          <p:cNvPr id="8" name="Block Arc 5"/>
          <p:cNvSpPr/>
          <p:nvPr/>
        </p:nvSpPr>
        <p:spPr>
          <a:xfrm rot="10040690">
            <a:off x="3986530" y="-2882265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" name="Grup 3"/>
          <p:cNvGrpSpPr/>
          <p:nvPr/>
        </p:nvGrpSpPr>
        <p:grpSpPr>
          <a:xfrm>
            <a:off x="5478145" y="403860"/>
            <a:ext cx="1773555" cy="492125"/>
            <a:chOff x="673" y="656"/>
            <a:chExt cx="2793" cy="775"/>
          </a:xfrm>
        </p:grpSpPr>
        <p:pic>
          <p:nvPicPr>
            <p:cNvPr id="10" name="Gambar 9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1" name="Gambar 10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F:\Wisuda\Firman.pngFirman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285115" y="990600"/>
            <a:ext cx="6994525" cy="4662170"/>
          </a:xfrm>
        </p:spPr>
      </p:pic>
      <p:sp>
        <p:nvSpPr>
          <p:cNvPr id="8" name="Title 4"/>
          <p:cNvSpPr txBox="1"/>
          <p:nvPr/>
        </p:nvSpPr>
        <p:spPr>
          <a:xfrm>
            <a:off x="6908800" y="1027430"/>
            <a:ext cx="523240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Muhammad Firmansyah</a:t>
            </a:r>
          </a:p>
          <a:p>
            <a:r>
              <a:rPr lang="id-ID" altLang="en-US" sz="2000" b="1" dirty="0">
                <a:solidFill>
                  <a:schemeClr val="accent2"/>
                </a:solidFill>
              </a:rPr>
              <a:t>bin Syahran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52310" y="2428240"/>
            <a:ext cx="360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Tempat Tanggal Lahir</a:t>
            </a:r>
          </a:p>
        </p:txBody>
      </p:sp>
      <p:sp>
        <p:nvSpPr>
          <p:cNvPr id="13" name="Title 4"/>
          <p:cNvSpPr txBox="1"/>
          <p:nvPr/>
        </p:nvSpPr>
        <p:spPr>
          <a:xfrm>
            <a:off x="7052310" y="2764155"/>
            <a:ext cx="400494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Samarinda, 6 Juli 2007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18020" y="1811655"/>
            <a:ext cx="1570990" cy="41529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/>
          <p:cNvSpPr txBox="1"/>
          <p:nvPr/>
        </p:nvSpPr>
        <p:spPr>
          <a:xfrm>
            <a:off x="6931660" y="1850390"/>
            <a:ext cx="1647825" cy="656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dirty="0">
                <a:solidFill>
                  <a:schemeClr val="bg1"/>
                </a:solidFill>
                <a:latin typeface="+mn-lt"/>
              </a:rPr>
              <a:t>Samarinda</a:t>
            </a:r>
          </a:p>
        </p:txBody>
      </p:sp>
      <p:sp>
        <p:nvSpPr>
          <p:cNvPr id="24" name="TextBox 8"/>
          <p:cNvSpPr txBox="1"/>
          <p:nvPr/>
        </p:nvSpPr>
        <p:spPr>
          <a:xfrm>
            <a:off x="7053580" y="313817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Jumlah Hafalan</a:t>
            </a:r>
          </a:p>
        </p:txBody>
      </p:sp>
      <p:sp>
        <p:nvSpPr>
          <p:cNvPr id="25" name="Title 4"/>
          <p:cNvSpPr txBox="1"/>
          <p:nvPr/>
        </p:nvSpPr>
        <p:spPr>
          <a:xfrm>
            <a:off x="7053580" y="3474085"/>
            <a:ext cx="237871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15 Juz</a:t>
            </a:r>
          </a:p>
        </p:txBody>
      </p:sp>
      <p:sp>
        <p:nvSpPr>
          <p:cNvPr id="26" name="TextBox 8"/>
          <p:cNvSpPr txBox="1"/>
          <p:nvPr/>
        </p:nvSpPr>
        <p:spPr>
          <a:xfrm>
            <a:off x="7054850" y="383667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Motto</a:t>
            </a:r>
          </a:p>
        </p:txBody>
      </p:sp>
      <p:sp>
        <p:nvSpPr>
          <p:cNvPr id="27" name="Title 4"/>
          <p:cNvSpPr txBox="1"/>
          <p:nvPr/>
        </p:nvSpPr>
        <p:spPr>
          <a:xfrm>
            <a:off x="7054850" y="4172585"/>
            <a:ext cx="530987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Duit bisa dicari, ilmu bisa digali, tapi  kesempatan berbakti</a:t>
            </a:r>
          </a:p>
          <a:p>
            <a:r>
              <a:rPr lang="id-ID" altLang="en-US" sz="1600" b="1" dirty="0">
                <a:solidFill>
                  <a:schemeClr val="accent2"/>
                </a:solidFill>
              </a:rPr>
              <a:t>kepada kedua orang tua takkan terulang kembali</a:t>
            </a:r>
          </a:p>
        </p:txBody>
      </p:sp>
      <p:sp>
        <p:nvSpPr>
          <p:cNvPr id="28" name="TextBox 8"/>
          <p:cNvSpPr txBox="1"/>
          <p:nvPr/>
        </p:nvSpPr>
        <p:spPr>
          <a:xfrm>
            <a:off x="7056120" y="478028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Cita-Cita</a:t>
            </a:r>
          </a:p>
        </p:txBody>
      </p:sp>
      <p:sp>
        <p:nvSpPr>
          <p:cNvPr id="29" name="Title 4"/>
          <p:cNvSpPr txBox="1"/>
          <p:nvPr/>
        </p:nvSpPr>
        <p:spPr>
          <a:xfrm>
            <a:off x="7056120" y="5116195"/>
            <a:ext cx="325437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Bos Perusahan Air yang Hafiz Qur’an</a:t>
            </a:r>
          </a:p>
        </p:txBody>
      </p:sp>
      <p:sp>
        <p:nvSpPr>
          <p:cNvPr id="30" name="TextBox 8"/>
          <p:cNvSpPr txBox="1"/>
          <p:nvPr/>
        </p:nvSpPr>
        <p:spPr>
          <a:xfrm>
            <a:off x="7056120" y="5500370"/>
            <a:ext cx="46272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Pengalaman yang paling berkesan</a:t>
            </a:r>
          </a:p>
        </p:txBody>
      </p:sp>
      <p:sp>
        <p:nvSpPr>
          <p:cNvPr id="31" name="Title 4"/>
          <p:cNvSpPr txBox="1"/>
          <p:nvPr/>
        </p:nvSpPr>
        <p:spPr>
          <a:xfrm>
            <a:off x="7056120" y="5836285"/>
            <a:ext cx="501586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Menjadi Imam Sholat Tarawih di Masjid</a:t>
            </a:r>
          </a:p>
        </p:txBody>
      </p:sp>
      <p:sp>
        <p:nvSpPr>
          <p:cNvPr id="33" name="Arrow: Pentagon 19"/>
          <p:cNvSpPr/>
          <p:nvPr/>
        </p:nvSpPr>
        <p:spPr>
          <a:xfrm>
            <a:off x="148211" y="6193181"/>
            <a:ext cx="839849" cy="517039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01</a:t>
            </a:r>
          </a:p>
        </p:txBody>
      </p:sp>
      <p:sp>
        <p:nvSpPr>
          <p:cNvPr id="2" name="Block Arc 5"/>
          <p:cNvSpPr/>
          <p:nvPr/>
        </p:nvSpPr>
        <p:spPr>
          <a:xfrm rot="10040690">
            <a:off x="-1353185" y="-2634615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up 2"/>
          <p:cNvGrpSpPr/>
          <p:nvPr/>
        </p:nvGrpSpPr>
        <p:grpSpPr>
          <a:xfrm>
            <a:off x="5478145" y="403860"/>
            <a:ext cx="1773555" cy="492125"/>
            <a:chOff x="673" y="656"/>
            <a:chExt cx="2793" cy="775"/>
          </a:xfrm>
        </p:grpSpPr>
        <p:pic>
          <p:nvPicPr>
            <p:cNvPr id="10" name="Gambar 9" descr="LOGO WISUDA 20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1" name="Gambar 10" descr="LOGO MABAIZ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F:\Wisuda\Rasya.pngRasya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6195695" y="1382395"/>
            <a:ext cx="6372225" cy="4785360"/>
          </a:xfrm>
        </p:spPr>
      </p:pic>
      <p:sp>
        <p:nvSpPr>
          <p:cNvPr id="3" name="Title 4"/>
          <p:cNvSpPr txBox="1"/>
          <p:nvPr/>
        </p:nvSpPr>
        <p:spPr>
          <a:xfrm>
            <a:off x="1162050" y="1740535"/>
            <a:ext cx="658114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Muhammad Rasya Pratama </a:t>
            </a:r>
          </a:p>
          <a:p>
            <a:r>
              <a:rPr lang="id-ID" altLang="en-US" sz="2000" b="1" dirty="0">
                <a:solidFill>
                  <a:schemeClr val="accent2"/>
                </a:solidFill>
              </a:rPr>
              <a:t>bin 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1292860" y="3179445"/>
            <a:ext cx="425069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Tempat Tanggal Lahir</a:t>
            </a:r>
          </a:p>
        </p:txBody>
      </p:sp>
      <p:sp>
        <p:nvSpPr>
          <p:cNvPr id="24" name="Title 4"/>
          <p:cNvSpPr txBox="1"/>
          <p:nvPr/>
        </p:nvSpPr>
        <p:spPr>
          <a:xfrm>
            <a:off x="1292860" y="3515360"/>
            <a:ext cx="442277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Samarinda, 1 April 2007</a:t>
            </a:r>
          </a:p>
        </p:txBody>
      </p:sp>
      <p:sp>
        <p:nvSpPr>
          <p:cNvPr id="25" name="Rectangle 14"/>
          <p:cNvSpPr/>
          <p:nvPr/>
        </p:nvSpPr>
        <p:spPr>
          <a:xfrm>
            <a:off x="1258570" y="2562860"/>
            <a:ext cx="1570990" cy="41529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4"/>
          <p:cNvSpPr txBox="1"/>
          <p:nvPr/>
        </p:nvSpPr>
        <p:spPr>
          <a:xfrm>
            <a:off x="1172210" y="2601595"/>
            <a:ext cx="1647825" cy="656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dirty="0">
                <a:solidFill>
                  <a:schemeClr val="bg1"/>
                </a:solidFill>
                <a:latin typeface="+mn-lt"/>
              </a:rPr>
              <a:t>Samarinda</a:t>
            </a:r>
          </a:p>
        </p:txBody>
      </p:sp>
      <p:sp>
        <p:nvSpPr>
          <p:cNvPr id="29" name="TextBox 8"/>
          <p:cNvSpPr txBox="1"/>
          <p:nvPr/>
        </p:nvSpPr>
        <p:spPr>
          <a:xfrm>
            <a:off x="1295400" y="385127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Motto</a:t>
            </a:r>
          </a:p>
        </p:txBody>
      </p:sp>
      <p:sp>
        <p:nvSpPr>
          <p:cNvPr id="30" name="Title 4"/>
          <p:cNvSpPr txBox="1"/>
          <p:nvPr/>
        </p:nvSpPr>
        <p:spPr>
          <a:xfrm>
            <a:off x="1295400" y="4187190"/>
            <a:ext cx="572071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Seseorang akan terbang sesuai dengan cita-citanya,</a:t>
            </a:r>
          </a:p>
          <a:p>
            <a:r>
              <a:rPr lang="id-ID" altLang="en-US" sz="1600" b="1" dirty="0">
                <a:solidFill>
                  <a:schemeClr val="accent2"/>
                </a:solidFill>
              </a:rPr>
              <a:t>seperti burung yang terbang dengan kedua sayapnya</a:t>
            </a:r>
          </a:p>
        </p:txBody>
      </p:sp>
      <p:sp>
        <p:nvSpPr>
          <p:cNvPr id="31" name="TextBox 8"/>
          <p:cNvSpPr txBox="1"/>
          <p:nvPr/>
        </p:nvSpPr>
        <p:spPr>
          <a:xfrm>
            <a:off x="1296670" y="4789805"/>
            <a:ext cx="120269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Cita - Cita</a:t>
            </a:r>
          </a:p>
        </p:txBody>
      </p:sp>
      <p:sp>
        <p:nvSpPr>
          <p:cNvPr id="32" name="Title 4"/>
          <p:cNvSpPr txBox="1"/>
          <p:nvPr/>
        </p:nvSpPr>
        <p:spPr>
          <a:xfrm>
            <a:off x="1296670" y="5125720"/>
            <a:ext cx="484822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Menjadi Guru dan Pengusaha ikan yang Ahli Bahasa</a:t>
            </a:r>
          </a:p>
          <a:p>
            <a:r>
              <a:rPr lang="id-ID" altLang="en-US" sz="1600" b="1" dirty="0">
                <a:solidFill>
                  <a:schemeClr val="accent2"/>
                </a:solidFill>
              </a:rPr>
              <a:t>dan Hafizh Qur’an</a:t>
            </a:r>
          </a:p>
        </p:txBody>
      </p:sp>
      <p:sp>
        <p:nvSpPr>
          <p:cNvPr id="33" name="TextBox 8"/>
          <p:cNvSpPr txBox="1"/>
          <p:nvPr/>
        </p:nvSpPr>
        <p:spPr>
          <a:xfrm>
            <a:off x="1296670" y="5687695"/>
            <a:ext cx="457327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Pengalaman paling berkesan</a:t>
            </a:r>
          </a:p>
        </p:txBody>
      </p:sp>
      <p:sp>
        <p:nvSpPr>
          <p:cNvPr id="34" name="Title 4"/>
          <p:cNvSpPr txBox="1"/>
          <p:nvPr/>
        </p:nvSpPr>
        <p:spPr>
          <a:xfrm>
            <a:off x="1296670" y="6023610"/>
            <a:ext cx="253238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Berpetualang survival </a:t>
            </a:r>
          </a:p>
        </p:txBody>
      </p:sp>
      <p:sp>
        <p:nvSpPr>
          <p:cNvPr id="59" name="Arrow: Pentagon 21"/>
          <p:cNvSpPr/>
          <p:nvPr/>
        </p:nvSpPr>
        <p:spPr>
          <a:xfrm>
            <a:off x="132336" y="6164766"/>
            <a:ext cx="839849" cy="517039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en-US" dirty="0"/>
              <a:t>02</a:t>
            </a:r>
          </a:p>
        </p:txBody>
      </p:sp>
      <p:sp>
        <p:nvSpPr>
          <p:cNvPr id="2" name="Block Arc 5"/>
          <p:cNvSpPr/>
          <p:nvPr/>
        </p:nvSpPr>
        <p:spPr>
          <a:xfrm rot="10040690">
            <a:off x="4295140" y="-2501265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up 6"/>
          <p:cNvGrpSpPr/>
          <p:nvPr/>
        </p:nvGrpSpPr>
        <p:grpSpPr>
          <a:xfrm>
            <a:off x="5478145" y="429260"/>
            <a:ext cx="1773555" cy="492125"/>
            <a:chOff x="673" y="656"/>
            <a:chExt cx="2793" cy="775"/>
          </a:xfrm>
        </p:grpSpPr>
        <p:pic>
          <p:nvPicPr>
            <p:cNvPr id="10" name="Gambar 9" descr="LOGO WISUDA 20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1" name="Gambar 10" descr="LOGO MABAIZ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472" t="50840"/>
          <a:stretch>
            <a:fillRect/>
          </a:stretch>
        </p:blipFill>
        <p:spPr>
          <a:xfrm rot="16424928">
            <a:off x="-2167052" y="-2159139"/>
            <a:ext cx="7953040" cy="9608810"/>
          </a:xfrm>
          <a:prstGeom prst="rect">
            <a:avLst/>
          </a:prstGeom>
        </p:spPr>
      </p:pic>
      <p:pic>
        <p:nvPicPr>
          <p:cNvPr id="4" name="Graphic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8493783" y="3868854"/>
            <a:ext cx="7436430" cy="3552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63490" y="764810"/>
            <a:ext cx="606519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en-US" sz="5400" b="1" dirty="0">
                <a:latin typeface="+mj-lt"/>
              </a:rPr>
              <a:t>Rangkaian</a:t>
            </a:r>
            <a:r>
              <a:rPr lang="en-US" sz="5400" b="1" dirty="0">
                <a:latin typeface="+mj-lt"/>
              </a:rPr>
              <a:t> </a:t>
            </a:r>
            <a:r>
              <a:rPr lang="en-US" sz="5400" b="1" dirty="0">
                <a:solidFill>
                  <a:schemeClr val="accent3"/>
                </a:solidFill>
                <a:latin typeface="+mj-lt"/>
              </a:rPr>
              <a:t>A</a:t>
            </a:r>
            <a:r>
              <a:rPr lang="id-ID" altLang="en-US" sz="5400" b="1" dirty="0">
                <a:solidFill>
                  <a:schemeClr val="accent3"/>
                </a:solidFill>
                <a:latin typeface="+mj-lt"/>
              </a:rPr>
              <a:t>cara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04785" y="1990816"/>
            <a:ext cx="4622800" cy="1007882"/>
            <a:chOff x="5740400" y="1905000"/>
            <a:chExt cx="4622800" cy="1007882"/>
          </a:xfrm>
        </p:grpSpPr>
        <p:sp>
          <p:nvSpPr>
            <p:cNvPr id="3" name="Rectangle 2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61703" y="1905000"/>
              <a:ext cx="358869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0</a:t>
              </a:r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8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.00 – 0</a:t>
              </a:r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8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.3</a:t>
              </a:r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15</a:t>
              </a:r>
              <a:endParaRPr lang="id-ID" alt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61703" y="2206127"/>
              <a:ext cx="440149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Pembukaan</a:t>
              </a:r>
              <a:r>
                <a:rPr lang="en-US" sz="4000" b="0" i="0" dirty="0">
                  <a:effectLst/>
                  <a:latin typeface="Angsana New" panose="02020603050405020304" pitchFamily="18" charset="-34"/>
                </a:rPr>
                <a:t> </a:t>
              </a:r>
              <a:endParaRPr lang="id-ID" altLang="en-US" sz="4000" b="0" i="0" dirty="0">
                <a:effectLst/>
                <a:latin typeface="Angsana New" panose="02020603050405020304" pitchFamily="18" charset="-34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4785" y="3300956"/>
            <a:ext cx="6600825" cy="1007745"/>
            <a:chOff x="5740400" y="1905000"/>
            <a:chExt cx="6600825" cy="1007745"/>
          </a:xfrm>
        </p:grpSpPr>
        <p:sp>
          <p:nvSpPr>
            <p:cNvPr id="14" name="Rectangle 13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61703" y="1905000"/>
              <a:ext cx="358869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08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</a:t>
              </a:r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15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 – </a:t>
              </a:r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08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.30</a:t>
              </a:r>
              <a:endParaRPr 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62015" y="2205990"/>
              <a:ext cx="637921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Pembacaan</a:t>
              </a:r>
              <a:r>
                <a:rPr lang="en-US" sz="4000" b="0" i="0" dirty="0">
                  <a:effectLst/>
                  <a:latin typeface="Angsana New" panose="02020603050405020304" pitchFamily="18" charset="-34"/>
                </a:rPr>
                <a:t> </a:t>
              </a:r>
              <a:r>
                <a:rPr lang="id-ID" altLang="en-US" sz="4000" b="0" i="0" dirty="0">
                  <a:effectLst/>
                  <a:latin typeface="Angsana New" panose="02020603050405020304" pitchFamily="18" charset="-34"/>
                </a:rPr>
                <a:t>Ayat Suci Al-Qur’an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04785" y="4636253"/>
            <a:ext cx="4622800" cy="1007882"/>
            <a:chOff x="5740400" y="1905000"/>
            <a:chExt cx="4622800" cy="1007882"/>
          </a:xfrm>
        </p:grpSpPr>
        <p:sp>
          <p:nvSpPr>
            <p:cNvPr id="18" name="Rectangle 17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61703" y="1905000"/>
              <a:ext cx="358869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08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</a:t>
              </a:r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3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0 – </a:t>
              </a:r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09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</a:t>
              </a:r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0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0</a:t>
              </a:r>
              <a:endParaRPr 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61703" y="2206127"/>
              <a:ext cx="440149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Sambutan - </a:t>
              </a:r>
              <a:r>
                <a:rPr lang="id-ID" altLang="en-US" sz="4000" b="0" i="0" dirty="0">
                  <a:effectLst/>
                  <a:latin typeface="Angsana New" panose="02020603050405020304" pitchFamily="18" charset="-34"/>
                </a:rPr>
                <a:t>Sambutan</a:t>
              </a:r>
            </a:p>
          </p:txBody>
        </p:sp>
      </p:grpSp>
      <p:grpSp>
        <p:nvGrpSpPr>
          <p:cNvPr id="5" name="Grup 4"/>
          <p:cNvGrpSpPr/>
          <p:nvPr/>
        </p:nvGrpSpPr>
        <p:grpSpPr>
          <a:xfrm>
            <a:off x="391795" y="604139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7" name="Gambar 6" descr="LOGO MABAIZ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F:\Wisuda\Royyan.pngRoyyan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741045" y="1583690"/>
            <a:ext cx="5820410" cy="4114800"/>
          </a:xfrm>
        </p:spPr>
      </p:pic>
      <p:sp>
        <p:nvSpPr>
          <p:cNvPr id="2" name="Title 4"/>
          <p:cNvSpPr txBox="1"/>
          <p:nvPr/>
        </p:nvSpPr>
        <p:spPr>
          <a:xfrm>
            <a:off x="6515100" y="1764030"/>
            <a:ext cx="658114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Royyan Abdullah Assariy</a:t>
            </a:r>
          </a:p>
          <a:p>
            <a:r>
              <a:rPr lang="id-ID" altLang="en-US" sz="2000" b="1" dirty="0">
                <a:solidFill>
                  <a:schemeClr val="accent2"/>
                </a:solidFill>
              </a:rPr>
              <a:t>bin Purwanto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6645910" y="3202940"/>
            <a:ext cx="425069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Tempat Tanggal Lahir</a:t>
            </a:r>
          </a:p>
        </p:txBody>
      </p:sp>
      <p:sp>
        <p:nvSpPr>
          <p:cNvPr id="4" name="Title 4"/>
          <p:cNvSpPr txBox="1"/>
          <p:nvPr/>
        </p:nvSpPr>
        <p:spPr>
          <a:xfrm>
            <a:off x="6645910" y="3538855"/>
            <a:ext cx="264287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Samarinda, 30 Maret 2008</a:t>
            </a:r>
          </a:p>
        </p:txBody>
      </p:sp>
      <p:sp>
        <p:nvSpPr>
          <p:cNvPr id="5" name="Rectangle 14"/>
          <p:cNvSpPr/>
          <p:nvPr/>
        </p:nvSpPr>
        <p:spPr>
          <a:xfrm>
            <a:off x="6611620" y="2586355"/>
            <a:ext cx="1570990" cy="41529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4"/>
          <p:cNvSpPr txBox="1"/>
          <p:nvPr/>
        </p:nvSpPr>
        <p:spPr>
          <a:xfrm>
            <a:off x="6525260" y="2625090"/>
            <a:ext cx="1647825" cy="656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dirty="0">
                <a:solidFill>
                  <a:schemeClr val="bg1"/>
                </a:solidFill>
                <a:latin typeface="+mn-lt"/>
              </a:rPr>
              <a:t>Samarinda</a:t>
            </a:r>
          </a:p>
        </p:txBody>
      </p:sp>
      <p:sp>
        <p:nvSpPr>
          <p:cNvPr id="21" name="TextBox 8"/>
          <p:cNvSpPr txBox="1"/>
          <p:nvPr/>
        </p:nvSpPr>
        <p:spPr>
          <a:xfrm>
            <a:off x="6648450" y="390017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Motto</a:t>
            </a:r>
          </a:p>
        </p:txBody>
      </p:sp>
      <p:sp>
        <p:nvSpPr>
          <p:cNvPr id="28" name="Title 4"/>
          <p:cNvSpPr txBox="1"/>
          <p:nvPr/>
        </p:nvSpPr>
        <p:spPr>
          <a:xfrm>
            <a:off x="6648450" y="4236085"/>
            <a:ext cx="572071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Tidak ada kesuksesan tanpa kesabaran dan istiqomah</a:t>
            </a:r>
          </a:p>
        </p:txBody>
      </p:sp>
      <p:sp>
        <p:nvSpPr>
          <p:cNvPr id="29" name="TextBox 8"/>
          <p:cNvSpPr txBox="1"/>
          <p:nvPr/>
        </p:nvSpPr>
        <p:spPr>
          <a:xfrm>
            <a:off x="6649720" y="461010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Cita - Cita</a:t>
            </a:r>
          </a:p>
        </p:txBody>
      </p:sp>
      <p:sp>
        <p:nvSpPr>
          <p:cNvPr id="31" name="Title 4"/>
          <p:cNvSpPr txBox="1"/>
          <p:nvPr/>
        </p:nvSpPr>
        <p:spPr>
          <a:xfrm>
            <a:off x="6649720" y="4946015"/>
            <a:ext cx="508508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Juragan tanah dan peternakan yang hafizh Qur’an</a:t>
            </a:r>
          </a:p>
        </p:txBody>
      </p:sp>
      <p:sp>
        <p:nvSpPr>
          <p:cNvPr id="32" name="TextBox 8"/>
          <p:cNvSpPr txBox="1"/>
          <p:nvPr/>
        </p:nvSpPr>
        <p:spPr>
          <a:xfrm>
            <a:off x="6649720" y="5330190"/>
            <a:ext cx="457327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Pengalaman paling berkesan</a:t>
            </a:r>
          </a:p>
        </p:txBody>
      </p:sp>
      <p:sp>
        <p:nvSpPr>
          <p:cNvPr id="33" name="Title 4"/>
          <p:cNvSpPr txBox="1"/>
          <p:nvPr/>
        </p:nvSpPr>
        <p:spPr>
          <a:xfrm>
            <a:off x="6649720" y="5666105"/>
            <a:ext cx="444754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Lupa ngasih tau Ustadz kalau lagi juz’iyah jadi disuruh juz’iyyah ulang karena belum dinilai</a:t>
            </a:r>
          </a:p>
        </p:txBody>
      </p:sp>
      <p:sp>
        <p:nvSpPr>
          <p:cNvPr id="9" name="Block Arc 5"/>
          <p:cNvSpPr/>
          <p:nvPr/>
        </p:nvSpPr>
        <p:spPr>
          <a:xfrm rot="10040690">
            <a:off x="-1486535" y="-2596515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" name="Grup 10"/>
          <p:cNvGrpSpPr/>
          <p:nvPr/>
        </p:nvGrpSpPr>
        <p:grpSpPr>
          <a:xfrm>
            <a:off x="5478145" y="429260"/>
            <a:ext cx="1773555" cy="492125"/>
            <a:chOff x="673" y="656"/>
            <a:chExt cx="2793" cy="775"/>
          </a:xfrm>
        </p:grpSpPr>
        <p:pic>
          <p:nvPicPr>
            <p:cNvPr id="13" name="Gambar 12" descr="LOGO WISUDA 20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4" name="Gambar 13" descr="LOGO MABAIZ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  <p:sp>
        <p:nvSpPr>
          <p:cNvPr id="59" name="Arrow: Pentagon 21"/>
          <p:cNvSpPr/>
          <p:nvPr/>
        </p:nvSpPr>
        <p:spPr>
          <a:xfrm>
            <a:off x="132336" y="6164766"/>
            <a:ext cx="839849" cy="517039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en-US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/>
          <p:cNvPicPr>
            <a:picLocks noChangeAspect="1"/>
          </p:cNvPicPr>
          <p:nvPr/>
        </p:nvPicPr>
        <p:blipFill rotWithShape="1">
          <a:blip r:embed="rId2"/>
          <a:srcRect l="26361" t="28612" r="42125"/>
          <a:stretch>
            <a:fillRect/>
          </a:stretch>
        </p:blipFill>
        <p:spPr>
          <a:xfrm rot="19651371">
            <a:off x="4634524" y="1562374"/>
            <a:ext cx="10460972" cy="8003224"/>
          </a:xfrm>
          <a:prstGeom prst="rect">
            <a:avLst/>
          </a:prstGeom>
        </p:spPr>
      </p:pic>
      <p:pic>
        <p:nvPicPr>
          <p:cNvPr id="43" name="Graphic 42"/>
          <p:cNvPicPr>
            <a:picLocks noChangeAspect="1"/>
          </p:cNvPicPr>
          <p:nvPr/>
        </p:nvPicPr>
        <p:blipFill rotWithShape="1">
          <a:blip r:embed="rId2"/>
          <a:srcRect l="55528" t="52419" r="35888" b="26780"/>
          <a:stretch>
            <a:fillRect/>
          </a:stretch>
        </p:blipFill>
        <p:spPr>
          <a:xfrm rot="19651371">
            <a:off x="-479758" y="42922"/>
            <a:ext cx="2849192" cy="2331945"/>
          </a:xfrm>
          <a:prstGeom prst="rect">
            <a:avLst/>
          </a:prstGeom>
        </p:spPr>
      </p:pic>
      <p:sp>
        <p:nvSpPr>
          <p:cNvPr id="46" name="Title 4"/>
          <p:cNvSpPr txBox="1"/>
          <p:nvPr/>
        </p:nvSpPr>
        <p:spPr>
          <a:xfrm>
            <a:off x="1399540" y="1740535"/>
            <a:ext cx="658114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Syamil Muwahiduddien</a:t>
            </a:r>
            <a:r>
              <a:rPr lang="id-ID" altLang="en-US" sz="2000" b="1" dirty="0">
                <a:solidFill>
                  <a:schemeClr val="tx1"/>
                </a:solidFill>
                <a:sym typeface="+mn-ea"/>
              </a:rPr>
              <a:t> </a:t>
            </a:r>
            <a:endParaRPr lang="id-ID" altLang="en-US" sz="2000" b="1" dirty="0">
              <a:solidFill>
                <a:schemeClr val="tx1"/>
              </a:solidFill>
            </a:endParaRPr>
          </a:p>
          <a:p>
            <a:r>
              <a:rPr lang="id-ID" altLang="en-US" sz="2000" b="1" dirty="0">
                <a:solidFill>
                  <a:schemeClr val="accent2"/>
                </a:solidFill>
                <a:sym typeface="+mn-ea"/>
              </a:rPr>
              <a:t>bin Miftahul Hadi</a:t>
            </a:r>
          </a:p>
          <a:p>
            <a:endParaRPr lang="id-ID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47" name="TextBox 8"/>
          <p:cNvSpPr txBox="1"/>
          <p:nvPr/>
        </p:nvSpPr>
        <p:spPr>
          <a:xfrm>
            <a:off x="1530350" y="3179445"/>
            <a:ext cx="425069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Tempat Tanggal Lahir</a:t>
            </a:r>
          </a:p>
        </p:txBody>
      </p:sp>
      <p:sp>
        <p:nvSpPr>
          <p:cNvPr id="48" name="Title 4"/>
          <p:cNvSpPr txBox="1"/>
          <p:nvPr/>
        </p:nvSpPr>
        <p:spPr>
          <a:xfrm>
            <a:off x="1530350" y="3515360"/>
            <a:ext cx="264287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Samarinda, 9 Maret 2008</a:t>
            </a:r>
          </a:p>
        </p:txBody>
      </p:sp>
      <p:sp>
        <p:nvSpPr>
          <p:cNvPr id="49" name="Rectangle 14"/>
          <p:cNvSpPr/>
          <p:nvPr/>
        </p:nvSpPr>
        <p:spPr>
          <a:xfrm>
            <a:off x="1496060" y="2562860"/>
            <a:ext cx="1570990" cy="41529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itle 4"/>
          <p:cNvSpPr txBox="1"/>
          <p:nvPr/>
        </p:nvSpPr>
        <p:spPr>
          <a:xfrm>
            <a:off x="1409700" y="2601595"/>
            <a:ext cx="1647825" cy="656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dirty="0">
                <a:solidFill>
                  <a:schemeClr val="bg1"/>
                </a:solidFill>
                <a:latin typeface="+mn-lt"/>
              </a:rPr>
              <a:t>Samarinda</a:t>
            </a:r>
          </a:p>
        </p:txBody>
      </p:sp>
      <p:sp>
        <p:nvSpPr>
          <p:cNvPr id="53" name="TextBox 8"/>
          <p:cNvSpPr txBox="1"/>
          <p:nvPr/>
        </p:nvSpPr>
        <p:spPr>
          <a:xfrm>
            <a:off x="1532890" y="385127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Motto</a:t>
            </a:r>
          </a:p>
        </p:txBody>
      </p:sp>
      <p:sp>
        <p:nvSpPr>
          <p:cNvPr id="54" name="Title 4"/>
          <p:cNvSpPr txBox="1"/>
          <p:nvPr/>
        </p:nvSpPr>
        <p:spPr>
          <a:xfrm>
            <a:off x="1532890" y="4187190"/>
            <a:ext cx="572071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Just do it “Lakukan saja”</a:t>
            </a:r>
          </a:p>
        </p:txBody>
      </p:sp>
      <p:sp>
        <p:nvSpPr>
          <p:cNvPr id="55" name="TextBox 8"/>
          <p:cNvSpPr txBox="1"/>
          <p:nvPr/>
        </p:nvSpPr>
        <p:spPr>
          <a:xfrm>
            <a:off x="1534160" y="456120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Cita - Cita</a:t>
            </a:r>
          </a:p>
        </p:txBody>
      </p:sp>
      <p:sp>
        <p:nvSpPr>
          <p:cNvPr id="56" name="Title 4"/>
          <p:cNvSpPr txBox="1"/>
          <p:nvPr/>
        </p:nvSpPr>
        <p:spPr>
          <a:xfrm>
            <a:off x="1534160" y="4897120"/>
            <a:ext cx="508508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Mempunyai dan menjadi Kyai Pondok Pesantren</a:t>
            </a:r>
          </a:p>
        </p:txBody>
      </p:sp>
      <p:sp>
        <p:nvSpPr>
          <p:cNvPr id="57" name="TextBox 8"/>
          <p:cNvSpPr txBox="1"/>
          <p:nvPr/>
        </p:nvSpPr>
        <p:spPr>
          <a:xfrm>
            <a:off x="1534160" y="5281295"/>
            <a:ext cx="457327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Pengalaman paling berkesan</a:t>
            </a:r>
          </a:p>
        </p:txBody>
      </p:sp>
      <p:sp>
        <p:nvSpPr>
          <p:cNvPr id="58" name="Title 4"/>
          <p:cNvSpPr txBox="1"/>
          <p:nvPr/>
        </p:nvSpPr>
        <p:spPr>
          <a:xfrm>
            <a:off x="1534160" y="5617210"/>
            <a:ext cx="655002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Menjadi komandan regu saat kegiatan camping</a:t>
            </a:r>
          </a:p>
        </p:txBody>
      </p:sp>
      <p:sp>
        <p:nvSpPr>
          <p:cNvPr id="59" name="Arrow: Pentagon 21"/>
          <p:cNvSpPr/>
          <p:nvPr/>
        </p:nvSpPr>
        <p:spPr>
          <a:xfrm>
            <a:off x="132336" y="6164766"/>
            <a:ext cx="839849" cy="517039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en-US" dirty="0"/>
              <a:t>03</a:t>
            </a:r>
          </a:p>
        </p:txBody>
      </p:sp>
      <p:pic>
        <p:nvPicPr>
          <p:cNvPr id="3" name="Placeholder Gambar 2" descr="Syamil"/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5671820" y="1151890"/>
            <a:ext cx="6390005" cy="4258945"/>
          </a:xfrm>
          <a:prstGeom prst="rect">
            <a:avLst/>
          </a:prstGeom>
        </p:spPr>
      </p:pic>
      <p:sp>
        <p:nvSpPr>
          <p:cNvPr id="4" name="Block Arc 5"/>
          <p:cNvSpPr/>
          <p:nvPr/>
        </p:nvSpPr>
        <p:spPr>
          <a:xfrm rot="10040690">
            <a:off x="3651250" y="-2760980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" name="Grup 10"/>
          <p:cNvGrpSpPr/>
          <p:nvPr/>
        </p:nvGrpSpPr>
        <p:grpSpPr>
          <a:xfrm>
            <a:off x="5478145" y="429260"/>
            <a:ext cx="1773555" cy="492125"/>
            <a:chOff x="673" y="656"/>
            <a:chExt cx="2793" cy="775"/>
          </a:xfrm>
        </p:grpSpPr>
        <p:pic>
          <p:nvPicPr>
            <p:cNvPr id="13" name="Gambar 12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4" name="Gambar 13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/>
          <p:cNvPicPr>
            <a:picLocks noChangeAspect="1"/>
          </p:cNvPicPr>
          <p:nvPr/>
        </p:nvPicPr>
        <p:blipFill rotWithShape="1">
          <a:blip r:embed="rId2"/>
          <a:srcRect l="26205" t="28803" r="16981"/>
          <a:stretch>
            <a:fillRect/>
          </a:stretch>
        </p:blipFill>
        <p:spPr>
          <a:xfrm rot="16424928">
            <a:off x="365298" y="-1734528"/>
            <a:ext cx="7538769" cy="9734175"/>
          </a:xfrm>
          <a:prstGeom prst="rect">
            <a:avLst/>
          </a:prstGeom>
        </p:spPr>
      </p:pic>
      <p:sp>
        <p:nvSpPr>
          <p:cNvPr id="21" name="Title 4"/>
          <p:cNvSpPr txBox="1"/>
          <p:nvPr/>
        </p:nvSpPr>
        <p:spPr>
          <a:xfrm>
            <a:off x="6908800" y="1770380"/>
            <a:ext cx="222250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Jahrisa Juana</a:t>
            </a:r>
          </a:p>
          <a:p>
            <a:r>
              <a:rPr lang="id-ID" altLang="en-US" sz="2000" b="1" dirty="0">
                <a:solidFill>
                  <a:schemeClr val="accent2"/>
                </a:solidFill>
              </a:rPr>
              <a:t>bin Syahran</a:t>
            </a:r>
          </a:p>
        </p:txBody>
      </p:sp>
      <p:sp>
        <p:nvSpPr>
          <p:cNvPr id="22" name="TextBox 8"/>
          <p:cNvSpPr txBox="1"/>
          <p:nvPr/>
        </p:nvSpPr>
        <p:spPr>
          <a:xfrm>
            <a:off x="7052310" y="3171190"/>
            <a:ext cx="360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Tempat Tanggal Lahir</a:t>
            </a:r>
          </a:p>
        </p:txBody>
      </p:sp>
      <p:sp>
        <p:nvSpPr>
          <p:cNvPr id="23" name="Title 4"/>
          <p:cNvSpPr txBox="1"/>
          <p:nvPr/>
        </p:nvSpPr>
        <p:spPr>
          <a:xfrm>
            <a:off x="7052310" y="3507105"/>
            <a:ext cx="400494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Samarinda, 6 Juli 2007</a:t>
            </a:r>
          </a:p>
        </p:txBody>
      </p:sp>
      <p:sp>
        <p:nvSpPr>
          <p:cNvPr id="24" name="Rectangle 14"/>
          <p:cNvSpPr/>
          <p:nvPr/>
        </p:nvSpPr>
        <p:spPr>
          <a:xfrm>
            <a:off x="7018020" y="2554605"/>
            <a:ext cx="1969135" cy="41529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4"/>
          <p:cNvSpPr txBox="1"/>
          <p:nvPr/>
        </p:nvSpPr>
        <p:spPr>
          <a:xfrm>
            <a:off x="6799580" y="2593340"/>
            <a:ext cx="2331085" cy="656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dirty="0">
                <a:solidFill>
                  <a:schemeClr val="bg1"/>
                </a:solidFill>
                <a:latin typeface="+mn-lt"/>
              </a:rPr>
              <a:t>Kutai Kartanegara</a:t>
            </a:r>
          </a:p>
        </p:txBody>
      </p:sp>
      <p:sp>
        <p:nvSpPr>
          <p:cNvPr id="28" name="TextBox 8"/>
          <p:cNvSpPr txBox="1"/>
          <p:nvPr/>
        </p:nvSpPr>
        <p:spPr>
          <a:xfrm>
            <a:off x="7054850" y="383667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Motto</a:t>
            </a:r>
          </a:p>
        </p:txBody>
      </p:sp>
      <p:sp>
        <p:nvSpPr>
          <p:cNvPr id="29" name="Title 4"/>
          <p:cNvSpPr txBox="1"/>
          <p:nvPr/>
        </p:nvSpPr>
        <p:spPr>
          <a:xfrm>
            <a:off x="7054850" y="4172585"/>
            <a:ext cx="530987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Duit bisa dicari, ilmu bisa digali, tapi  kesempatan berbakti</a:t>
            </a:r>
          </a:p>
          <a:p>
            <a:r>
              <a:rPr lang="id-ID" altLang="en-US" sz="1600" b="1" dirty="0">
                <a:solidFill>
                  <a:schemeClr val="accent2"/>
                </a:solidFill>
              </a:rPr>
              <a:t>kepada kedua orang tua takkan terulang kembali</a:t>
            </a:r>
          </a:p>
        </p:txBody>
      </p:sp>
      <p:sp>
        <p:nvSpPr>
          <p:cNvPr id="30" name="TextBox 8"/>
          <p:cNvSpPr txBox="1"/>
          <p:nvPr/>
        </p:nvSpPr>
        <p:spPr>
          <a:xfrm>
            <a:off x="7056120" y="478028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Cita-Cita</a:t>
            </a:r>
          </a:p>
        </p:txBody>
      </p:sp>
      <p:sp>
        <p:nvSpPr>
          <p:cNvPr id="31" name="Title 4"/>
          <p:cNvSpPr txBox="1"/>
          <p:nvPr/>
        </p:nvSpPr>
        <p:spPr>
          <a:xfrm>
            <a:off x="7056120" y="5116195"/>
            <a:ext cx="325437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Bos Perusahan Air yang Hafiz Qur’an</a:t>
            </a:r>
          </a:p>
        </p:txBody>
      </p:sp>
      <p:sp>
        <p:nvSpPr>
          <p:cNvPr id="32" name="TextBox 8"/>
          <p:cNvSpPr txBox="1"/>
          <p:nvPr/>
        </p:nvSpPr>
        <p:spPr>
          <a:xfrm>
            <a:off x="7056120" y="5500370"/>
            <a:ext cx="46272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Pengalaman yang paling berkesan</a:t>
            </a:r>
          </a:p>
        </p:txBody>
      </p:sp>
      <p:sp>
        <p:nvSpPr>
          <p:cNvPr id="33" name="Title 4"/>
          <p:cNvSpPr txBox="1"/>
          <p:nvPr/>
        </p:nvSpPr>
        <p:spPr>
          <a:xfrm>
            <a:off x="7056120" y="5836285"/>
            <a:ext cx="501586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Menjadi Imam Sholat Tarawih di Masjid</a:t>
            </a:r>
          </a:p>
        </p:txBody>
      </p:sp>
      <p:pic>
        <p:nvPicPr>
          <p:cNvPr id="2" name="Gambar 1" descr="Firma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185" y="1487170"/>
            <a:ext cx="6083935" cy="4055110"/>
          </a:xfrm>
          <a:prstGeom prst="rect">
            <a:avLst/>
          </a:prstGeom>
        </p:spPr>
      </p:pic>
      <p:sp>
        <p:nvSpPr>
          <p:cNvPr id="4" name="Block Arc 5"/>
          <p:cNvSpPr/>
          <p:nvPr/>
        </p:nvSpPr>
        <p:spPr>
          <a:xfrm rot="10040690">
            <a:off x="-1149350" y="-2669540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" name="Grup 10"/>
          <p:cNvGrpSpPr/>
          <p:nvPr/>
        </p:nvGrpSpPr>
        <p:grpSpPr>
          <a:xfrm>
            <a:off x="10001885" y="429260"/>
            <a:ext cx="1773555" cy="492125"/>
            <a:chOff x="673" y="656"/>
            <a:chExt cx="2793" cy="775"/>
          </a:xfrm>
        </p:grpSpPr>
        <p:pic>
          <p:nvPicPr>
            <p:cNvPr id="13" name="Gambar 12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4" name="Gambar 13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  <p:sp>
        <p:nvSpPr>
          <p:cNvPr id="59" name="Arrow: Pentagon 21"/>
          <p:cNvSpPr/>
          <p:nvPr/>
        </p:nvSpPr>
        <p:spPr>
          <a:xfrm>
            <a:off x="132336" y="6164766"/>
            <a:ext cx="839849" cy="517039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en-US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laceholder Gambar 9" descr="Muthia Cadar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6736715" y="0"/>
            <a:ext cx="4387215" cy="5661025"/>
          </a:xfrm>
          <a:prstGeom prst="rect">
            <a:avLst/>
          </a:prstGeom>
        </p:spPr>
      </p:pic>
      <p:sp>
        <p:nvSpPr>
          <p:cNvPr id="21" name="Title 4"/>
          <p:cNvSpPr txBox="1"/>
          <p:nvPr/>
        </p:nvSpPr>
        <p:spPr>
          <a:xfrm>
            <a:off x="1280795" y="1757045"/>
            <a:ext cx="523240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Muthia Shofia</a:t>
            </a:r>
          </a:p>
          <a:p>
            <a:r>
              <a:rPr lang="id-ID" altLang="en-US" sz="2000" b="1" dirty="0">
                <a:solidFill>
                  <a:schemeClr val="accent2"/>
                </a:solidFill>
              </a:rPr>
              <a:t>binti Didik Wahyu Setyo, A.Md</a:t>
            </a:r>
          </a:p>
        </p:txBody>
      </p:sp>
      <p:sp>
        <p:nvSpPr>
          <p:cNvPr id="22" name="TextBox 8"/>
          <p:cNvSpPr txBox="1"/>
          <p:nvPr/>
        </p:nvSpPr>
        <p:spPr>
          <a:xfrm>
            <a:off x="1424305" y="3157855"/>
            <a:ext cx="360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Tempat Tanggal Lahir</a:t>
            </a:r>
          </a:p>
        </p:txBody>
      </p:sp>
      <p:sp>
        <p:nvSpPr>
          <p:cNvPr id="23" name="Title 4"/>
          <p:cNvSpPr txBox="1"/>
          <p:nvPr/>
        </p:nvSpPr>
        <p:spPr>
          <a:xfrm>
            <a:off x="1424305" y="3493770"/>
            <a:ext cx="400494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Jombang, 6 November 2007</a:t>
            </a:r>
          </a:p>
        </p:txBody>
      </p:sp>
      <p:sp>
        <p:nvSpPr>
          <p:cNvPr id="24" name="Rectangle 14"/>
          <p:cNvSpPr/>
          <p:nvPr/>
        </p:nvSpPr>
        <p:spPr>
          <a:xfrm>
            <a:off x="1390015" y="2541270"/>
            <a:ext cx="1570990" cy="41529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4"/>
          <p:cNvSpPr txBox="1"/>
          <p:nvPr/>
        </p:nvSpPr>
        <p:spPr>
          <a:xfrm>
            <a:off x="1303655" y="2580005"/>
            <a:ext cx="1647825" cy="656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dirty="0">
                <a:solidFill>
                  <a:schemeClr val="bg1"/>
                </a:solidFill>
                <a:latin typeface="+mn-lt"/>
              </a:rPr>
              <a:t>Samarinda</a:t>
            </a:r>
          </a:p>
        </p:txBody>
      </p:sp>
      <p:sp>
        <p:nvSpPr>
          <p:cNvPr id="28" name="TextBox 8"/>
          <p:cNvSpPr txBox="1"/>
          <p:nvPr/>
        </p:nvSpPr>
        <p:spPr>
          <a:xfrm>
            <a:off x="1426845" y="380428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Motto</a:t>
            </a:r>
          </a:p>
        </p:txBody>
      </p:sp>
      <p:sp>
        <p:nvSpPr>
          <p:cNvPr id="29" name="Title 4"/>
          <p:cNvSpPr txBox="1"/>
          <p:nvPr/>
        </p:nvSpPr>
        <p:spPr>
          <a:xfrm>
            <a:off x="1426845" y="4140200"/>
            <a:ext cx="530987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“Live with positif vibes”</a:t>
            </a:r>
          </a:p>
        </p:txBody>
      </p:sp>
      <p:sp>
        <p:nvSpPr>
          <p:cNvPr id="30" name="TextBox 8"/>
          <p:cNvSpPr txBox="1"/>
          <p:nvPr/>
        </p:nvSpPr>
        <p:spPr>
          <a:xfrm>
            <a:off x="1428115" y="446214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Cita-Cita</a:t>
            </a:r>
          </a:p>
        </p:txBody>
      </p:sp>
      <p:sp>
        <p:nvSpPr>
          <p:cNvPr id="3" name="Title 4"/>
          <p:cNvSpPr txBox="1"/>
          <p:nvPr/>
        </p:nvSpPr>
        <p:spPr>
          <a:xfrm>
            <a:off x="1428115" y="4798060"/>
            <a:ext cx="325437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Penulis terkenal seperti Tere Liye</a:t>
            </a:r>
          </a:p>
        </p:txBody>
      </p:sp>
      <p:sp>
        <p:nvSpPr>
          <p:cNvPr id="32" name="TextBox 8"/>
          <p:cNvSpPr txBox="1"/>
          <p:nvPr/>
        </p:nvSpPr>
        <p:spPr>
          <a:xfrm>
            <a:off x="1428115" y="5182235"/>
            <a:ext cx="46272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Pengalaman yang paling berkesan</a:t>
            </a:r>
          </a:p>
        </p:txBody>
      </p:sp>
      <p:sp>
        <p:nvSpPr>
          <p:cNvPr id="33" name="Title 4"/>
          <p:cNvSpPr txBox="1"/>
          <p:nvPr/>
        </p:nvSpPr>
        <p:spPr>
          <a:xfrm>
            <a:off x="1428115" y="5518150"/>
            <a:ext cx="501586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Menjadi Imam Sholat Tarawih di Masjid</a:t>
            </a:r>
          </a:p>
        </p:txBody>
      </p:sp>
      <p:sp>
        <p:nvSpPr>
          <p:cNvPr id="8" name="Block Arc 5"/>
          <p:cNvSpPr/>
          <p:nvPr/>
        </p:nvSpPr>
        <p:spPr>
          <a:xfrm rot="10040690">
            <a:off x="3632200" y="-2536190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up 11"/>
          <p:cNvGrpSpPr/>
          <p:nvPr/>
        </p:nvGrpSpPr>
        <p:grpSpPr>
          <a:xfrm>
            <a:off x="5478145" y="429260"/>
            <a:ext cx="1773555" cy="492125"/>
            <a:chOff x="673" y="656"/>
            <a:chExt cx="2793" cy="775"/>
          </a:xfrm>
        </p:grpSpPr>
        <p:pic>
          <p:nvPicPr>
            <p:cNvPr id="14" name="Gambar 13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9" name="Gambar 18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  <p:sp>
        <p:nvSpPr>
          <p:cNvPr id="59" name="Arrow: Pentagon 21"/>
          <p:cNvSpPr/>
          <p:nvPr/>
        </p:nvSpPr>
        <p:spPr>
          <a:xfrm>
            <a:off x="132336" y="6164766"/>
            <a:ext cx="839849" cy="517039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en-US" dirty="0"/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bar 4" descr="Nadin Cad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-107950"/>
            <a:ext cx="4102735" cy="5470525"/>
          </a:xfrm>
          <a:prstGeom prst="rect">
            <a:avLst/>
          </a:prstGeom>
        </p:spPr>
      </p:pic>
      <p:pic>
        <p:nvPicPr>
          <p:cNvPr id="15" name="Graphic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80668" y="-4115725"/>
            <a:ext cx="15341600" cy="6302407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3417209"/>
            <a:ext cx="15341600" cy="6302407"/>
          </a:xfrm>
          <a:prstGeom prst="rect">
            <a:avLst/>
          </a:prstGeom>
        </p:spPr>
      </p:pic>
      <p:sp>
        <p:nvSpPr>
          <p:cNvPr id="3" name="Title 4"/>
          <p:cNvSpPr txBox="1"/>
          <p:nvPr/>
        </p:nvSpPr>
        <p:spPr>
          <a:xfrm>
            <a:off x="6908800" y="1027430"/>
            <a:ext cx="523240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Nadyne Fathiya Chairinda</a:t>
            </a:r>
          </a:p>
          <a:p>
            <a:r>
              <a:rPr lang="id-ID" altLang="en-US" sz="2000" b="1" dirty="0">
                <a:solidFill>
                  <a:schemeClr val="accent2"/>
                </a:solidFill>
              </a:rPr>
              <a:t>binti Chairil Anwar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7052310" y="2428240"/>
            <a:ext cx="36068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Tempat Tanggal Lahir</a:t>
            </a:r>
          </a:p>
        </p:txBody>
      </p:sp>
      <p:sp>
        <p:nvSpPr>
          <p:cNvPr id="17" name="Title 4"/>
          <p:cNvSpPr txBox="1"/>
          <p:nvPr/>
        </p:nvSpPr>
        <p:spPr>
          <a:xfrm>
            <a:off x="7052310" y="2764155"/>
            <a:ext cx="400494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Samarinda, 14 Januari 2007</a:t>
            </a:r>
          </a:p>
        </p:txBody>
      </p:sp>
      <p:sp>
        <p:nvSpPr>
          <p:cNvPr id="18" name="Rectangle 14"/>
          <p:cNvSpPr/>
          <p:nvPr/>
        </p:nvSpPr>
        <p:spPr>
          <a:xfrm>
            <a:off x="7018020" y="1811655"/>
            <a:ext cx="1570990" cy="41529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4"/>
          <p:cNvSpPr txBox="1"/>
          <p:nvPr/>
        </p:nvSpPr>
        <p:spPr>
          <a:xfrm>
            <a:off x="6931660" y="1850390"/>
            <a:ext cx="1647825" cy="656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dirty="0">
                <a:solidFill>
                  <a:schemeClr val="bg1"/>
                </a:solidFill>
                <a:latin typeface="+mn-lt"/>
              </a:rPr>
              <a:t>Samarinda</a:t>
            </a:r>
          </a:p>
        </p:txBody>
      </p:sp>
      <p:sp>
        <p:nvSpPr>
          <p:cNvPr id="20" name="TextBox 8"/>
          <p:cNvSpPr txBox="1"/>
          <p:nvPr/>
        </p:nvSpPr>
        <p:spPr>
          <a:xfrm>
            <a:off x="7053580" y="313817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Jumlah Hafalan</a:t>
            </a:r>
          </a:p>
        </p:txBody>
      </p:sp>
      <p:sp>
        <p:nvSpPr>
          <p:cNvPr id="34" name="Title 4"/>
          <p:cNvSpPr txBox="1"/>
          <p:nvPr/>
        </p:nvSpPr>
        <p:spPr>
          <a:xfrm>
            <a:off x="7053580" y="3474085"/>
            <a:ext cx="237871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15 Juz</a:t>
            </a:r>
          </a:p>
        </p:txBody>
      </p:sp>
      <p:sp>
        <p:nvSpPr>
          <p:cNvPr id="35" name="TextBox 8"/>
          <p:cNvSpPr txBox="1"/>
          <p:nvPr/>
        </p:nvSpPr>
        <p:spPr>
          <a:xfrm>
            <a:off x="7054850" y="383667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Motto</a:t>
            </a:r>
          </a:p>
        </p:txBody>
      </p:sp>
      <p:sp>
        <p:nvSpPr>
          <p:cNvPr id="36" name="Title 4"/>
          <p:cNvSpPr txBox="1"/>
          <p:nvPr/>
        </p:nvSpPr>
        <p:spPr>
          <a:xfrm>
            <a:off x="7054850" y="4172585"/>
            <a:ext cx="530987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“Always go for you dreams”</a:t>
            </a:r>
          </a:p>
        </p:txBody>
      </p:sp>
      <p:sp>
        <p:nvSpPr>
          <p:cNvPr id="37" name="TextBox 8"/>
          <p:cNvSpPr txBox="1"/>
          <p:nvPr/>
        </p:nvSpPr>
        <p:spPr>
          <a:xfrm>
            <a:off x="7056120" y="4780280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Cita-Cita</a:t>
            </a:r>
          </a:p>
        </p:txBody>
      </p:sp>
      <p:sp>
        <p:nvSpPr>
          <p:cNvPr id="38" name="Title 4"/>
          <p:cNvSpPr txBox="1"/>
          <p:nvPr/>
        </p:nvSpPr>
        <p:spPr>
          <a:xfrm>
            <a:off x="7056120" y="5116195"/>
            <a:ext cx="325437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Ahli Psikolog</a:t>
            </a:r>
          </a:p>
        </p:txBody>
      </p:sp>
      <p:sp>
        <p:nvSpPr>
          <p:cNvPr id="39" name="TextBox 8"/>
          <p:cNvSpPr txBox="1"/>
          <p:nvPr/>
        </p:nvSpPr>
        <p:spPr>
          <a:xfrm>
            <a:off x="7056120" y="5500370"/>
            <a:ext cx="462724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Pengalaman yang paling berkesan</a:t>
            </a:r>
          </a:p>
        </p:txBody>
      </p:sp>
      <p:sp>
        <p:nvSpPr>
          <p:cNvPr id="40" name="Title 4"/>
          <p:cNvSpPr txBox="1"/>
          <p:nvPr/>
        </p:nvSpPr>
        <p:spPr>
          <a:xfrm>
            <a:off x="7056120" y="5836285"/>
            <a:ext cx="501586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Selalu dekat dengan Al-Qur’an</a:t>
            </a:r>
          </a:p>
        </p:txBody>
      </p:sp>
      <p:sp>
        <p:nvSpPr>
          <p:cNvPr id="8" name="Block Arc 5"/>
          <p:cNvSpPr/>
          <p:nvPr/>
        </p:nvSpPr>
        <p:spPr>
          <a:xfrm rot="10040690">
            <a:off x="-1537970" y="-2858770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Arrow: Pentagon 21"/>
          <p:cNvSpPr/>
          <p:nvPr/>
        </p:nvSpPr>
        <p:spPr>
          <a:xfrm>
            <a:off x="132336" y="6164766"/>
            <a:ext cx="839849" cy="517039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en-US" dirty="0"/>
              <a:t>03</a:t>
            </a:r>
          </a:p>
        </p:txBody>
      </p:sp>
      <p:grpSp>
        <p:nvGrpSpPr>
          <p:cNvPr id="9" name="Grup 8"/>
          <p:cNvGrpSpPr/>
          <p:nvPr/>
        </p:nvGrpSpPr>
        <p:grpSpPr>
          <a:xfrm>
            <a:off x="5478145" y="403860"/>
            <a:ext cx="1773555" cy="492125"/>
            <a:chOff x="673" y="656"/>
            <a:chExt cx="2793" cy="775"/>
          </a:xfrm>
        </p:grpSpPr>
        <p:pic>
          <p:nvPicPr>
            <p:cNvPr id="10" name="Gambar 9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1" name="Gambar 10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 txBox="1"/>
          <p:nvPr/>
        </p:nvSpPr>
        <p:spPr>
          <a:xfrm>
            <a:off x="1162050" y="1003935"/>
            <a:ext cx="658114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2800" b="1" dirty="0">
                <a:solidFill>
                  <a:schemeClr val="tx1"/>
                </a:solidFill>
              </a:rPr>
              <a:t>Nurlayli Ubadah</a:t>
            </a:r>
          </a:p>
          <a:p>
            <a:r>
              <a:rPr lang="id-ID" altLang="en-US" sz="2000" b="1" dirty="0">
                <a:solidFill>
                  <a:schemeClr val="accent2"/>
                </a:solidFill>
              </a:rPr>
              <a:t>binti Agus Purnomo</a:t>
            </a:r>
          </a:p>
        </p:txBody>
      </p:sp>
      <p:sp>
        <p:nvSpPr>
          <p:cNvPr id="4" name="TextBox 8"/>
          <p:cNvSpPr txBox="1"/>
          <p:nvPr/>
        </p:nvSpPr>
        <p:spPr>
          <a:xfrm>
            <a:off x="1292860" y="2442845"/>
            <a:ext cx="425069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Tempat Tanggal Lahir</a:t>
            </a:r>
          </a:p>
        </p:txBody>
      </p:sp>
      <p:sp>
        <p:nvSpPr>
          <p:cNvPr id="24" name="Title 4"/>
          <p:cNvSpPr txBox="1"/>
          <p:nvPr/>
        </p:nvSpPr>
        <p:spPr>
          <a:xfrm>
            <a:off x="1292860" y="2778760"/>
            <a:ext cx="442277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Loa Janan, 21 Agustus 2008</a:t>
            </a:r>
          </a:p>
        </p:txBody>
      </p:sp>
      <p:sp>
        <p:nvSpPr>
          <p:cNvPr id="25" name="Rectangle 14"/>
          <p:cNvSpPr/>
          <p:nvPr/>
        </p:nvSpPr>
        <p:spPr>
          <a:xfrm>
            <a:off x="1258570" y="1826260"/>
            <a:ext cx="1570990" cy="41529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4"/>
          <p:cNvSpPr txBox="1"/>
          <p:nvPr/>
        </p:nvSpPr>
        <p:spPr>
          <a:xfrm>
            <a:off x="1172210" y="1864995"/>
            <a:ext cx="1647825" cy="6565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sz="1800" dirty="0">
                <a:solidFill>
                  <a:schemeClr val="bg1"/>
                </a:solidFill>
                <a:latin typeface="+mn-lt"/>
              </a:rPr>
              <a:t>Samarinda</a:t>
            </a:r>
          </a:p>
        </p:txBody>
      </p:sp>
      <p:sp>
        <p:nvSpPr>
          <p:cNvPr id="27" name="TextBox 8"/>
          <p:cNvSpPr txBox="1"/>
          <p:nvPr/>
        </p:nvSpPr>
        <p:spPr>
          <a:xfrm>
            <a:off x="1294130" y="315277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Jumlah Hafalan</a:t>
            </a:r>
          </a:p>
        </p:txBody>
      </p:sp>
      <p:sp>
        <p:nvSpPr>
          <p:cNvPr id="28" name="Title 4"/>
          <p:cNvSpPr txBox="1"/>
          <p:nvPr/>
        </p:nvSpPr>
        <p:spPr>
          <a:xfrm>
            <a:off x="1294130" y="3488690"/>
            <a:ext cx="237871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13 Juz</a:t>
            </a:r>
          </a:p>
        </p:txBody>
      </p:sp>
      <p:sp>
        <p:nvSpPr>
          <p:cNvPr id="29" name="TextBox 8"/>
          <p:cNvSpPr txBox="1"/>
          <p:nvPr/>
        </p:nvSpPr>
        <p:spPr>
          <a:xfrm>
            <a:off x="1295400" y="385127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Motto</a:t>
            </a:r>
          </a:p>
        </p:txBody>
      </p:sp>
      <p:sp>
        <p:nvSpPr>
          <p:cNvPr id="30" name="Title 4"/>
          <p:cNvSpPr txBox="1"/>
          <p:nvPr/>
        </p:nvSpPr>
        <p:spPr>
          <a:xfrm>
            <a:off x="1295400" y="4187190"/>
            <a:ext cx="572071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Selagi masih ada kesempatan, teruslah berbuat kebaikan</a:t>
            </a:r>
          </a:p>
          <a:p>
            <a:r>
              <a:rPr lang="id-ID" altLang="en-US" sz="1600" b="1" dirty="0">
                <a:solidFill>
                  <a:schemeClr val="accent2"/>
                </a:solidFill>
              </a:rPr>
              <a:t>dan jangan pernah berhenti</a:t>
            </a:r>
          </a:p>
        </p:txBody>
      </p:sp>
      <p:sp>
        <p:nvSpPr>
          <p:cNvPr id="31" name="TextBox 8"/>
          <p:cNvSpPr txBox="1"/>
          <p:nvPr/>
        </p:nvSpPr>
        <p:spPr>
          <a:xfrm>
            <a:off x="1296670" y="4561205"/>
            <a:ext cx="220726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Cita - Cita</a:t>
            </a:r>
          </a:p>
        </p:txBody>
      </p:sp>
      <p:sp>
        <p:nvSpPr>
          <p:cNvPr id="32" name="Title 4"/>
          <p:cNvSpPr txBox="1"/>
          <p:nvPr/>
        </p:nvSpPr>
        <p:spPr>
          <a:xfrm>
            <a:off x="1296670" y="4897120"/>
            <a:ext cx="5085080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Pakar Bahasa</a:t>
            </a:r>
          </a:p>
        </p:txBody>
      </p:sp>
      <p:sp>
        <p:nvSpPr>
          <p:cNvPr id="33" name="TextBox 8"/>
          <p:cNvSpPr txBox="1"/>
          <p:nvPr/>
        </p:nvSpPr>
        <p:spPr>
          <a:xfrm>
            <a:off x="1296670" y="5281295"/>
            <a:ext cx="457327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000" b="1" dirty="0">
                <a:latin typeface="+mj-lt"/>
              </a:rPr>
              <a:t>Pengalaman paling berkesan</a:t>
            </a:r>
          </a:p>
        </p:txBody>
      </p:sp>
      <p:sp>
        <p:nvSpPr>
          <p:cNvPr id="34" name="Title 4"/>
          <p:cNvSpPr txBox="1"/>
          <p:nvPr/>
        </p:nvSpPr>
        <p:spPr>
          <a:xfrm>
            <a:off x="1296670" y="5617210"/>
            <a:ext cx="6550025" cy="3543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sz="1600" b="1" dirty="0">
                <a:solidFill>
                  <a:schemeClr val="accent2"/>
                </a:solidFill>
              </a:rPr>
              <a:t>lelahnya menghafal untuk kebaikan yang akan datang</a:t>
            </a:r>
          </a:p>
        </p:txBody>
      </p:sp>
      <p:sp>
        <p:nvSpPr>
          <p:cNvPr id="59" name="Arrow: Pentagon 21"/>
          <p:cNvSpPr/>
          <p:nvPr/>
        </p:nvSpPr>
        <p:spPr>
          <a:xfrm>
            <a:off x="132336" y="6164766"/>
            <a:ext cx="839849" cy="517039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altLang="en-US" dirty="0"/>
              <a:t>02</a:t>
            </a:r>
          </a:p>
        </p:txBody>
      </p:sp>
      <p:pic>
        <p:nvPicPr>
          <p:cNvPr id="6" name="Placeholder Gambar 5" descr="Layli Cadar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660515" y="-22860"/>
            <a:ext cx="4091305" cy="5455920"/>
          </a:xfrm>
          <a:prstGeom prst="rect">
            <a:avLst/>
          </a:prstGeom>
        </p:spPr>
      </p:pic>
      <p:sp>
        <p:nvSpPr>
          <p:cNvPr id="8" name="Block Arc 5"/>
          <p:cNvSpPr/>
          <p:nvPr/>
        </p:nvSpPr>
        <p:spPr>
          <a:xfrm rot="10040690">
            <a:off x="3499485" y="-2734310"/>
            <a:ext cx="12426950" cy="8625840"/>
          </a:xfrm>
          <a:prstGeom prst="blockArc">
            <a:avLst>
              <a:gd name="adj1" fmla="val 16288664"/>
              <a:gd name="adj2" fmla="val 19332777"/>
              <a:gd name="adj3" fmla="val 7233"/>
            </a:avLst>
          </a:prstGeom>
          <a:gradFill flip="none" rotWithShape="1">
            <a:gsLst>
              <a:gs pos="0">
                <a:schemeClr val="accent4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9" name="Grup 8"/>
          <p:cNvGrpSpPr/>
          <p:nvPr/>
        </p:nvGrpSpPr>
        <p:grpSpPr>
          <a:xfrm>
            <a:off x="5478145" y="403860"/>
            <a:ext cx="1773555" cy="492125"/>
            <a:chOff x="673" y="656"/>
            <a:chExt cx="2793" cy="775"/>
          </a:xfrm>
        </p:grpSpPr>
        <p:pic>
          <p:nvPicPr>
            <p:cNvPr id="10" name="Gambar 9" descr="LOGO WISUDA 20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1" name="Gambar 10" descr="LOGO MABAIZ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/>
          <p:cNvPicPr>
            <a:picLocks noChangeAspect="1"/>
          </p:cNvPicPr>
          <p:nvPr/>
        </p:nvPicPr>
        <p:blipFill rotWithShape="1">
          <a:blip r:embed="rId2"/>
          <a:srcRect l="26361" t="28612" r="42125"/>
          <a:stretch>
            <a:fillRect/>
          </a:stretch>
        </p:blipFill>
        <p:spPr>
          <a:xfrm rot="5400000">
            <a:off x="-4922381" y="-197026"/>
            <a:ext cx="10460972" cy="8003224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64218" y="2588998"/>
            <a:ext cx="4082415" cy="694585"/>
            <a:chOff x="749926" y="4083017"/>
            <a:chExt cx="4082415" cy="694585"/>
          </a:xfrm>
        </p:grpSpPr>
        <p:sp>
          <p:nvSpPr>
            <p:cNvPr id="15" name="TextBox 14"/>
            <p:cNvSpPr txBox="1"/>
            <p:nvPr/>
          </p:nvSpPr>
          <p:spPr>
            <a:xfrm>
              <a:off x="749926" y="4083017"/>
              <a:ext cx="4082415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d-ID" altLang="da-DK" sz="2000" b="1" i="0" dirty="0">
                  <a:solidFill>
                    <a:schemeClr val="accent1"/>
                  </a:solidFill>
                  <a:effectLst/>
                  <a:latin typeface="+mj-lt"/>
                </a:rPr>
                <a:t>DO’A KHOTMIL QUR’AN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9926" y="4470897"/>
              <a:ext cx="2733369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d-ID" altLang="en-US" sz="1400" b="0" i="0" dirty="0">
                  <a:solidFill>
                    <a:srgbClr val="000000"/>
                  </a:solidFill>
                  <a:effectLst/>
                </a:rPr>
                <a:t>Munsyid : Raihan</a:t>
              </a:r>
              <a:endParaRPr lang="id-ID" altLang="en-US" sz="14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416413" y="3283688"/>
            <a:ext cx="2733369" cy="694585"/>
            <a:chOff x="749926" y="4083017"/>
            <a:chExt cx="2733369" cy="694585"/>
          </a:xfrm>
        </p:grpSpPr>
        <p:sp>
          <p:nvSpPr>
            <p:cNvPr id="18" name="TextBox 17"/>
            <p:cNvSpPr txBox="1"/>
            <p:nvPr/>
          </p:nvSpPr>
          <p:spPr>
            <a:xfrm>
              <a:off x="749926" y="4083017"/>
              <a:ext cx="2123945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d-ID" altLang="da-DK" sz="2000" b="1" i="0" dirty="0">
                  <a:solidFill>
                    <a:schemeClr val="accent1"/>
                  </a:solidFill>
                  <a:effectLst/>
                  <a:latin typeface="+mj-lt"/>
                </a:rPr>
                <a:t>NASYID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9926" y="4470897"/>
              <a:ext cx="2733369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d-ID" altLang="en-US" sz="1400" dirty="0"/>
                <a:t>Judul : Mahkota Cahaya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709398" y="4268977"/>
            <a:ext cx="3285490" cy="920750"/>
            <a:chOff x="749926" y="4072222"/>
            <a:chExt cx="3285490" cy="920750"/>
          </a:xfrm>
        </p:grpSpPr>
        <p:sp>
          <p:nvSpPr>
            <p:cNvPr id="24" name="TextBox 23"/>
            <p:cNvSpPr txBox="1"/>
            <p:nvPr/>
          </p:nvSpPr>
          <p:spPr>
            <a:xfrm>
              <a:off x="749926" y="4072222"/>
              <a:ext cx="2514600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d-ID" altLang="da-DK" sz="2000" b="1" i="0" dirty="0">
                  <a:solidFill>
                    <a:schemeClr val="accent1"/>
                  </a:solidFill>
                  <a:effectLst/>
                  <a:latin typeface="+mj-lt"/>
                </a:rPr>
                <a:t>PRAKARYA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9926" y="4471002"/>
              <a:ext cx="3285490" cy="5219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d-ID" altLang="en-US" sz="1400" b="0" i="0" dirty="0">
                  <a:solidFill>
                    <a:srgbClr val="000000"/>
                  </a:solidFill>
                  <a:effectLst/>
                </a:rPr>
                <a:t>Pesembahan Hasil Karya Angkatan Pertama Untuk Kenang-Kenangan di Madrasah</a:t>
              </a:r>
              <a:r>
                <a:rPr lang="en-US" sz="1400" b="0" i="0" dirty="0">
                  <a:solidFill>
                    <a:srgbClr val="000000"/>
                  </a:solidFill>
                  <a:effectLst/>
                </a:rPr>
                <a:t> </a:t>
              </a:r>
              <a:endParaRPr lang="en-US" sz="1400" dirty="0"/>
            </a:p>
          </p:txBody>
        </p:sp>
      </p:grpSp>
      <p:sp>
        <p:nvSpPr>
          <p:cNvPr id="26" name="Title 4"/>
          <p:cNvSpPr txBox="1"/>
          <p:nvPr/>
        </p:nvSpPr>
        <p:spPr>
          <a:xfrm>
            <a:off x="3467100" y="434340"/>
            <a:ext cx="5434965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b="1" dirty="0">
                <a:solidFill>
                  <a:schemeClr val="tx1"/>
                </a:solidFill>
              </a:rPr>
              <a:t>Penampilan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id-ID" altLang="en-US" b="1" dirty="0">
                <a:solidFill>
                  <a:schemeClr val="accent2"/>
                </a:solidFill>
              </a:rPr>
              <a:t>dan Karya</a:t>
            </a:r>
          </a:p>
        </p:txBody>
      </p:sp>
      <p:grpSp>
        <p:nvGrpSpPr>
          <p:cNvPr id="5" name="Grup 4"/>
          <p:cNvGrpSpPr/>
          <p:nvPr/>
        </p:nvGrpSpPr>
        <p:grpSpPr>
          <a:xfrm>
            <a:off x="5313680" y="604139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3" name="Gambar 2" descr="LOGO MABAIZ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2300" y="2222500"/>
            <a:ext cx="15341600" cy="63024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6247" y="1394936"/>
            <a:ext cx="730415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dirty="0">
                <a:solidFill>
                  <a:srgbClr val="000000"/>
                </a:solidFill>
                <a:effectLst/>
              </a:rPr>
              <a:t>Lorem ipsum dolor sit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,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consectetur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adipiscing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elit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 Sed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laoreet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dui vel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nibh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placerat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blandit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Praesent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consequat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orci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a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blandit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sollicitudin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Etiam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eu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volutpat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nunc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 </a:t>
            </a:r>
            <a:r>
              <a:rPr lang="en-US" sz="3200" b="1" i="0" dirty="0" err="1">
                <a:solidFill>
                  <a:schemeClr val="accent6"/>
                </a:solidFill>
                <a:effectLst/>
              </a:rPr>
              <a:t>Suspendisse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vehicula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est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vel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nunc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tempus </a:t>
            </a:r>
            <a:r>
              <a:rPr lang="en-US" sz="2400" b="0" i="0" dirty="0" err="1">
                <a:solidFill>
                  <a:srgbClr val="000000"/>
                </a:solidFill>
                <a:effectLst/>
              </a:rPr>
              <a:t>interdum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. </a:t>
            </a:r>
            <a:endParaRPr lang="en-US" sz="2400" dirty="0"/>
          </a:p>
        </p:txBody>
      </p:sp>
      <p:sp>
        <p:nvSpPr>
          <p:cNvPr id="9" name="Freeform: Shape 8"/>
          <p:cNvSpPr/>
          <p:nvPr/>
        </p:nvSpPr>
        <p:spPr>
          <a:xfrm>
            <a:off x="1856094" y="1266544"/>
            <a:ext cx="390153" cy="256784"/>
          </a:xfrm>
          <a:custGeom>
            <a:avLst/>
            <a:gdLst/>
            <a:ahLst/>
            <a:cxnLst/>
            <a:rect l="l" t="t" r="r" b="b"/>
            <a:pathLst>
              <a:path w="390153" h="256784">
                <a:moveTo>
                  <a:pt x="366266" y="1493"/>
                </a:moveTo>
                <a:lnTo>
                  <a:pt x="366266" y="20403"/>
                </a:lnTo>
                <a:cubicBezTo>
                  <a:pt x="332758" y="39645"/>
                  <a:pt x="310696" y="56897"/>
                  <a:pt x="300080" y="72158"/>
                </a:cubicBezTo>
                <a:cubicBezTo>
                  <a:pt x="289463" y="87419"/>
                  <a:pt x="284155" y="105334"/>
                  <a:pt x="284155" y="125904"/>
                </a:cubicBezTo>
                <a:cubicBezTo>
                  <a:pt x="284155" y="135193"/>
                  <a:pt x="285980" y="142160"/>
                  <a:pt x="289629" y="146805"/>
                </a:cubicBezTo>
                <a:cubicBezTo>
                  <a:pt x="293279" y="151449"/>
                  <a:pt x="297094" y="153772"/>
                  <a:pt x="301075" y="153772"/>
                </a:cubicBezTo>
                <a:cubicBezTo>
                  <a:pt x="304724" y="153772"/>
                  <a:pt x="310198" y="152445"/>
                  <a:pt x="317497" y="149791"/>
                </a:cubicBezTo>
                <a:cubicBezTo>
                  <a:pt x="324796" y="147136"/>
                  <a:pt x="332095" y="145809"/>
                  <a:pt x="339394" y="145809"/>
                </a:cubicBezTo>
                <a:cubicBezTo>
                  <a:pt x="352996" y="145809"/>
                  <a:pt x="364856" y="150703"/>
                  <a:pt x="374975" y="160490"/>
                </a:cubicBezTo>
                <a:cubicBezTo>
                  <a:pt x="385094" y="170277"/>
                  <a:pt x="390153" y="182303"/>
                  <a:pt x="390153" y="196569"/>
                </a:cubicBezTo>
                <a:cubicBezTo>
                  <a:pt x="390153" y="212826"/>
                  <a:pt x="383767" y="226925"/>
                  <a:pt x="370994" y="238869"/>
                </a:cubicBezTo>
                <a:cubicBezTo>
                  <a:pt x="358221" y="250812"/>
                  <a:pt x="342545" y="256784"/>
                  <a:pt x="323967" y="256784"/>
                </a:cubicBezTo>
                <a:cubicBezTo>
                  <a:pt x="302070" y="256784"/>
                  <a:pt x="282330" y="247329"/>
                  <a:pt x="264747" y="228418"/>
                </a:cubicBezTo>
                <a:cubicBezTo>
                  <a:pt x="247164" y="209508"/>
                  <a:pt x="238372" y="185953"/>
                  <a:pt x="238372" y="157753"/>
                </a:cubicBezTo>
                <a:cubicBezTo>
                  <a:pt x="238372" y="122918"/>
                  <a:pt x="249486" y="91152"/>
                  <a:pt x="271714" y="62454"/>
                </a:cubicBezTo>
                <a:cubicBezTo>
                  <a:pt x="293942" y="33757"/>
                  <a:pt x="325460" y="13436"/>
                  <a:pt x="366266" y="1493"/>
                </a:cubicBezTo>
                <a:close/>
                <a:moveTo>
                  <a:pt x="128890" y="0"/>
                </a:moveTo>
                <a:lnTo>
                  <a:pt x="128890" y="20403"/>
                </a:lnTo>
                <a:cubicBezTo>
                  <a:pt x="99695" y="35664"/>
                  <a:pt x="78794" y="51589"/>
                  <a:pt x="66187" y="68177"/>
                </a:cubicBezTo>
                <a:cubicBezTo>
                  <a:pt x="53580" y="84765"/>
                  <a:pt x="47277" y="102846"/>
                  <a:pt x="47277" y="122420"/>
                </a:cubicBezTo>
                <a:cubicBezTo>
                  <a:pt x="47277" y="134032"/>
                  <a:pt x="48935" y="141994"/>
                  <a:pt x="52253" y="146307"/>
                </a:cubicBezTo>
                <a:cubicBezTo>
                  <a:pt x="55239" y="150952"/>
                  <a:pt x="58888" y="153274"/>
                  <a:pt x="63201" y="153274"/>
                </a:cubicBezTo>
                <a:cubicBezTo>
                  <a:pt x="67514" y="153274"/>
                  <a:pt x="73320" y="152030"/>
                  <a:pt x="80619" y="149542"/>
                </a:cubicBezTo>
                <a:cubicBezTo>
                  <a:pt x="87918" y="147054"/>
                  <a:pt x="94553" y="145809"/>
                  <a:pt x="100524" y="145809"/>
                </a:cubicBezTo>
                <a:cubicBezTo>
                  <a:pt x="114127" y="145809"/>
                  <a:pt x="125987" y="150869"/>
                  <a:pt x="136106" y="160988"/>
                </a:cubicBezTo>
                <a:cubicBezTo>
                  <a:pt x="146225" y="171106"/>
                  <a:pt x="151284" y="183465"/>
                  <a:pt x="151284" y="198062"/>
                </a:cubicBezTo>
                <a:cubicBezTo>
                  <a:pt x="151284" y="213987"/>
                  <a:pt x="145147" y="227672"/>
                  <a:pt x="132871" y="239118"/>
                </a:cubicBezTo>
                <a:cubicBezTo>
                  <a:pt x="120596" y="250564"/>
                  <a:pt x="105335" y="256286"/>
                  <a:pt x="87088" y="256286"/>
                </a:cubicBezTo>
                <a:cubicBezTo>
                  <a:pt x="64860" y="256286"/>
                  <a:pt x="44788" y="246665"/>
                  <a:pt x="26873" y="227423"/>
                </a:cubicBezTo>
                <a:cubicBezTo>
                  <a:pt x="8958" y="208181"/>
                  <a:pt x="0" y="184460"/>
                  <a:pt x="0" y="156260"/>
                </a:cubicBezTo>
                <a:cubicBezTo>
                  <a:pt x="0" y="123084"/>
                  <a:pt x="11032" y="92147"/>
                  <a:pt x="33094" y="63449"/>
                </a:cubicBezTo>
                <a:cubicBezTo>
                  <a:pt x="55156" y="34752"/>
                  <a:pt x="87088" y="13602"/>
                  <a:pt x="12889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/>
          <p:cNvSpPr/>
          <p:nvPr/>
        </p:nvSpPr>
        <p:spPr>
          <a:xfrm rot="10599428">
            <a:off x="9031595" y="3065987"/>
            <a:ext cx="390153" cy="256784"/>
          </a:xfrm>
          <a:custGeom>
            <a:avLst/>
            <a:gdLst/>
            <a:ahLst/>
            <a:cxnLst/>
            <a:rect l="l" t="t" r="r" b="b"/>
            <a:pathLst>
              <a:path w="390153" h="256784">
                <a:moveTo>
                  <a:pt x="366266" y="1493"/>
                </a:moveTo>
                <a:lnTo>
                  <a:pt x="366266" y="20403"/>
                </a:lnTo>
                <a:cubicBezTo>
                  <a:pt x="332758" y="39645"/>
                  <a:pt x="310696" y="56897"/>
                  <a:pt x="300080" y="72158"/>
                </a:cubicBezTo>
                <a:cubicBezTo>
                  <a:pt x="289463" y="87419"/>
                  <a:pt x="284155" y="105334"/>
                  <a:pt x="284155" y="125904"/>
                </a:cubicBezTo>
                <a:cubicBezTo>
                  <a:pt x="284155" y="135193"/>
                  <a:pt x="285980" y="142160"/>
                  <a:pt x="289629" y="146805"/>
                </a:cubicBezTo>
                <a:cubicBezTo>
                  <a:pt x="293279" y="151449"/>
                  <a:pt x="297094" y="153772"/>
                  <a:pt x="301075" y="153772"/>
                </a:cubicBezTo>
                <a:cubicBezTo>
                  <a:pt x="304724" y="153772"/>
                  <a:pt x="310198" y="152445"/>
                  <a:pt x="317497" y="149791"/>
                </a:cubicBezTo>
                <a:cubicBezTo>
                  <a:pt x="324796" y="147136"/>
                  <a:pt x="332095" y="145809"/>
                  <a:pt x="339394" y="145809"/>
                </a:cubicBezTo>
                <a:cubicBezTo>
                  <a:pt x="352996" y="145809"/>
                  <a:pt x="364856" y="150703"/>
                  <a:pt x="374975" y="160490"/>
                </a:cubicBezTo>
                <a:cubicBezTo>
                  <a:pt x="385094" y="170277"/>
                  <a:pt x="390153" y="182303"/>
                  <a:pt x="390153" y="196569"/>
                </a:cubicBezTo>
                <a:cubicBezTo>
                  <a:pt x="390153" y="212826"/>
                  <a:pt x="383767" y="226925"/>
                  <a:pt x="370994" y="238869"/>
                </a:cubicBezTo>
                <a:cubicBezTo>
                  <a:pt x="358221" y="250812"/>
                  <a:pt x="342545" y="256784"/>
                  <a:pt x="323967" y="256784"/>
                </a:cubicBezTo>
                <a:cubicBezTo>
                  <a:pt x="302070" y="256784"/>
                  <a:pt x="282330" y="247329"/>
                  <a:pt x="264747" y="228418"/>
                </a:cubicBezTo>
                <a:cubicBezTo>
                  <a:pt x="247164" y="209508"/>
                  <a:pt x="238372" y="185953"/>
                  <a:pt x="238372" y="157753"/>
                </a:cubicBezTo>
                <a:cubicBezTo>
                  <a:pt x="238372" y="122918"/>
                  <a:pt x="249486" y="91152"/>
                  <a:pt x="271714" y="62454"/>
                </a:cubicBezTo>
                <a:cubicBezTo>
                  <a:pt x="293942" y="33757"/>
                  <a:pt x="325460" y="13436"/>
                  <a:pt x="366266" y="1493"/>
                </a:cubicBezTo>
                <a:close/>
                <a:moveTo>
                  <a:pt x="128890" y="0"/>
                </a:moveTo>
                <a:lnTo>
                  <a:pt x="128890" y="20403"/>
                </a:lnTo>
                <a:cubicBezTo>
                  <a:pt x="99695" y="35664"/>
                  <a:pt x="78794" y="51589"/>
                  <a:pt x="66187" y="68177"/>
                </a:cubicBezTo>
                <a:cubicBezTo>
                  <a:pt x="53580" y="84765"/>
                  <a:pt x="47277" y="102846"/>
                  <a:pt x="47277" y="122420"/>
                </a:cubicBezTo>
                <a:cubicBezTo>
                  <a:pt x="47277" y="134032"/>
                  <a:pt x="48935" y="141994"/>
                  <a:pt x="52253" y="146307"/>
                </a:cubicBezTo>
                <a:cubicBezTo>
                  <a:pt x="55239" y="150952"/>
                  <a:pt x="58888" y="153274"/>
                  <a:pt x="63201" y="153274"/>
                </a:cubicBezTo>
                <a:cubicBezTo>
                  <a:pt x="67514" y="153274"/>
                  <a:pt x="73320" y="152030"/>
                  <a:pt x="80619" y="149542"/>
                </a:cubicBezTo>
                <a:cubicBezTo>
                  <a:pt x="87918" y="147054"/>
                  <a:pt x="94553" y="145809"/>
                  <a:pt x="100524" y="145809"/>
                </a:cubicBezTo>
                <a:cubicBezTo>
                  <a:pt x="114127" y="145809"/>
                  <a:pt x="125987" y="150869"/>
                  <a:pt x="136106" y="160988"/>
                </a:cubicBezTo>
                <a:cubicBezTo>
                  <a:pt x="146225" y="171106"/>
                  <a:pt x="151284" y="183465"/>
                  <a:pt x="151284" y="198062"/>
                </a:cubicBezTo>
                <a:cubicBezTo>
                  <a:pt x="151284" y="213987"/>
                  <a:pt x="145147" y="227672"/>
                  <a:pt x="132871" y="239118"/>
                </a:cubicBezTo>
                <a:cubicBezTo>
                  <a:pt x="120596" y="250564"/>
                  <a:pt x="105335" y="256286"/>
                  <a:pt x="87088" y="256286"/>
                </a:cubicBezTo>
                <a:cubicBezTo>
                  <a:pt x="64860" y="256286"/>
                  <a:pt x="44788" y="246665"/>
                  <a:pt x="26873" y="227423"/>
                </a:cubicBezTo>
                <a:cubicBezTo>
                  <a:pt x="8958" y="208181"/>
                  <a:pt x="0" y="184460"/>
                  <a:pt x="0" y="156260"/>
                </a:cubicBezTo>
                <a:cubicBezTo>
                  <a:pt x="0" y="123084"/>
                  <a:pt x="11032" y="92147"/>
                  <a:pt x="33094" y="63449"/>
                </a:cubicBezTo>
                <a:cubicBezTo>
                  <a:pt x="55156" y="34752"/>
                  <a:pt x="87088" y="13602"/>
                  <a:pt x="12889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/>
          <p:cNvPicPr>
            <a:picLocks noChangeAspect="1"/>
          </p:cNvPicPr>
          <p:nvPr/>
        </p:nvPicPr>
        <p:blipFill rotWithShape="1">
          <a:blip r:embed="rId2"/>
          <a:srcRect r="60514" b="28407"/>
          <a:stretch>
            <a:fillRect/>
          </a:stretch>
        </p:blipFill>
        <p:spPr>
          <a:xfrm rot="19651371">
            <a:off x="6620815" y="3205637"/>
            <a:ext cx="5819239" cy="4927304"/>
          </a:xfrm>
          <a:prstGeom prst="rect">
            <a:avLst/>
          </a:prstGeom>
        </p:spPr>
      </p:pic>
      <p:pic>
        <p:nvPicPr>
          <p:cNvPr id="33" name="Graphic 32"/>
          <p:cNvPicPr>
            <a:picLocks noChangeAspect="1"/>
          </p:cNvPicPr>
          <p:nvPr/>
        </p:nvPicPr>
        <p:blipFill rotWithShape="1">
          <a:blip r:embed="rId3"/>
          <a:srcRect l="35044" t="28612" r="27129"/>
          <a:stretch>
            <a:fillRect/>
          </a:stretch>
        </p:blipFill>
        <p:spPr>
          <a:xfrm rot="19651371">
            <a:off x="-1766629" y="-405551"/>
            <a:ext cx="5574821" cy="4913131"/>
          </a:xfrm>
          <a:prstGeom prst="rect">
            <a:avLst/>
          </a:prstGeom>
        </p:spPr>
      </p:pic>
      <p:grpSp>
        <p:nvGrpSpPr>
          <p:cNvPr id="35" name="Grup 34"/>
          <p:cNvGrpSpPr/>
          <p:nvPr/>
        </p:nvGrpSpPr>
        <p:grpSpPr>
          <a:xfrm>
            <a:off x="2844800" y="2816860"/>
            <a:ext cx="6502400" cy="1054100"/>
            <a:chOff x="4480" y="656"/>
            <a:chExt cx="10240" cy="1660"/>
          </a:xfrm>
        </p:grpSpPr>
        <p:sp>
          <p:nvSpPr>
            <p:cNvPr id="19" name="Title 4"/>
            <p:cNvSpPr txBox="1"/>
            <p:nvPr/>
          </p:nvSpPr>
          <p:spPr>
            <a:xfrm>
              <a:off x="5460" y="656"/>
              <a:ext cx="8280" cy="1268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d-ID" altLang="en-US" b="1" dirty="0">
                  <a:solidFill>
                    <a:schemeClr val="tx1"/>
                  </a:solidFill>
                </a:rPr>
                <a:t>Tausiyah dan</a:t>
              </a:r>
              <a:r>
                <a:rPr lang="en-US" b="1" dirty="0">
                  <a:solidFill>
                    <a:schemeClr val="accent2"/>
                  </a:solidFill>
                </a:rPr>
                <a:t> </a:t>
              </a:r>
              <a:r>
                <a:rPr lang="id-ID" altLang="en-US" b="1" dirty="0">
                  <a:solidFill>
                    <a:schemeClr val="accent2"/>
                  </a:solidFill>
                </a:rPr>
                <a:t>Do’a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80" y="1834"/>
              <a:ext cx="10240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d-ID" altLang="en-US" sz="1400" b="0" i="0" dirty="0">
                  <a:solidFill>
                    <a:srgbClr val="000000"/>
                  </a:solidFill>
                  <a:effectLst/>
                </a:rPr>
                <a:t>Oeh : Ustadz Miftahul Hadi</a:t>
              </a:r>
              <a:endParaRPr lang="id-ID" altLang="en-US" sz="1400" dirty="0"/>
            </a:p>
          </p:txBody>
        </p:sp>
      </p:grpSp>
      <p:grpSp>
        <p:nvGrpSpPr>
          <p:cNvPr id="36" name="Grup 35"/>
          <p:cNvGrpSpPr/>
          <p:nvPr/>
        </p:nvGrpSpPr>
        <p:grpSpPr>
          <a:xfrm>
            <a:off x="5478145" y="403860"/>
            <a:ext cx="1773555" cy="492125"/>
            <a:chOff x="673" y="656"/>
            <a:chExt cx="2793" cy="775"/>
          </a:xfrm>
        </p:grpSpPr>
        <p:pic>
          <p:nvPicPr>
            <p:cNvPr id="37" name="Gambar 36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38" name="Gambar 37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phic 31"/>
          <p:cNvPicPr>
            <a:picLocks noChangeAspect="1"/>
          </p:cNvPicPr>
          <p:nvPr/>
        </p:nvPicPr>
        <p:blipFill rotWithShape="1">
          <a:blip r:embed="rId2"/>
          <a:srcRect l="47506" t="28105" r="3256" b="12559"/>
          <a:stretch>
            <a:fillRect/>
          </a:stretch>
        </p:blipFill>
        <p:spPr>
          <a:xfrm rot="14153679" flipH="1">
            <a:off x="-4963606" y="948537"/>
            <a:ext cx="14103236" cy="7020919"/>
          </a:xfrm>
          <a:prstGeom prst="rect">
            <a:avLst/>
          </a:prstGeom>
        </p:spPr>
      </p:pic>
      <p:sp>
        <p:nvSpPr>
          <p:cNvPr id="23" name="Title 4"/>
          <p:cNvSpPr txBox="1"/>
          <p:nvPr/>
        </p:nvSpPr>
        <p:spPr>
          <a:xfrm>
            <a:off x="5715635" y="852805"/>
            <a:ext cx="5861685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b="1" dirty="0">
                <a:solidFill>
                  <a:schemeClr val="tx1"/>
                </a:solidFill>
              </a:rPr>
              <a:t>Pembacaan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id-ID" altLang="en-US" b="1" dirty="0">
                <a:solidFill>
                  <a:schemeClr val="accent2"/>
                </a:solidFill>
              </a:rPr>
              <a:t>Santri</a:t>
            </a:r>
          </a:p>
          <a:p>
            <a:r>
              <a:rPr lang="id-ID" altLang="en-US" b="1" dirty="0">
                <a:solidFill>
                  <a:schemeClr val="accent2"/>
                </a:solidFill>
              </a:rPr>
              <a:t>Teladan dan </a:t>
            </a:r>
            <a:r>
              <a:rPr lang="id-ID" altLang="en-US" b="1" dirty="0">
                <a:solidFill>
                  <a:schemeClr val="tx1"/>
                </a:solidFill>
              </a:rPr>
              <a:t>Berprestasi</a:t>
            </a:r>
          </a:p>
          <a:p>
            <a:endParaRPr lang="id-ID" altLang="en-US" b="1" dirty="0">
              <a:solidFill>
                <a:schemeClr val="tx1"/>
              </a:solidFill>
            </a:endParaRPr>
          </a:p>
        </p:txBody>
      </p:sp>
      <p:grpSp>
        <p:nvGrpSpPr>
          <p:cNvPr id="10" name="Grup 9"/>
          <p:cNvGrpSpPr/>
          <p:nvPr/>
        </p:nvGrpSpPr>
        <p:grpSpPr>
          <a:xfrm>
            <a:off x="353695" y="387350"/>
            <a:ext cx="1773555" cy="492125"/>
            <a:chOff x="673" y="656"/>
            <a:chExt cx="2793" cy="775"/>
          </a:xfrm>
        </p:grpSpPr>
        <p:pic>
          <p:nvPicPr>
            <p:cNvPr id="3" name="Gambar 2" descr="LOGO WISUDA 20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9" name="Gambar 8" descr="LOGO MABAIZ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472" t="50840"/>
          <a:stretch>
            <a:fillRect/>
          </a:stretch>
        </p:blipFill>
        <p:spPr>
          <a:xfrm rot="16424928">
            <a:off x="-2167052" y="-2159139"/>
            <a:ext cx="7953040" cy="9608810"/>
          </a:xfrm>
          <a:prstGeom prst="rect">
            <a:avLst/>
          </a:prstGeom>
        </p:spPr>
      </p:pic>
      <p:pic>
        <p:nvPicPr>
          <p:cNvPr id="4" name="Graphic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8493783" y="3868854"/>
            <a:ext cx="7436430" cy="3552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40400" y="764810"/>
            <a:ext cx="606519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en-US" sz="5400" b="1" dirty="0">
                <a:latin typeface="+mj-lt"/>
              </a:rPr>
              <a:t>Rangkaian</a:t>
            </a:r>
            <a:r>
              <a:rPr lang="en-US" sz="5400" b="1" dirty="0">
                <a:latin typeface="+mj-lt"/>
              </a:rPr>
              <a:t> </a:t>
            </a:r>
            <a:r>
              <a:rPr lang="en-US" sz="5400" b="1" dirty="0">
                <a:solidFill>
                  <a:schemeClr val="accent3"/>
                </a:solidFill>
                <a:latin typeface="+mj-lt"/>
              </a:rPr>
              <a:t>A</a:t>
            </a:r>
            <a:r>
              <a:rPr lang="id-ID" altLang="en-US" sz="5400" b="1" dirty="0">
                <a:solidFill>
                  <a:schemeClr val="accent3"/>
                </a:solidFill>
                <a:latin typeface="+mj-lt"/>
              </a:rPr>
              <a:t>cara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04785" y="1990816"/>
            <a:ext cx="4622800" cy="1007882"/>
            <a:chOff x="5740400" y="1905000"/>
            <a:chExt cx="4622800" cy="1007882"/>
          </a:xfrm>
        </p:grpSpPr>
        <p:sp>
          <p:nvSpPr>
            <p:cNvPr id="3" name="Rectangle 2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61703" y="1905000"/>
              <a:ext cx="358869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0</a:t>
              </a:r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8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.00 – 09.30</a:t>
              </a:r>
              <a:endParaRPr 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61703" y="2206127"/>
              <a:ext cx="440149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SFFHFCCars dddddddddan HHhymne MmabaizzzzzzzzzzzzzzzzzzzzGG</a:t>
              </a:r>
              <a:endParaRPr lang="id-ID" sz="4000" b="0" i="0" dirty="0">
                <a:effectLst/>
                <a:latin typeface="Angsana New" panose="02020603050405020304" pitchFamily="18" charset="-34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4785" y="3300956"/>
            <a:ext cx="6600825" cy="1007745"/>
            <a:chOff x="5740400" y="1905000"/>
            <a:chExt cx="6600825" cy="1007745"/>
          </a:xfrm>
        </p:grpSpPr>
        <p:sp>
          <p:nvSpPr>
            <p:cNvPr id="14" name="Rectangle 13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61703" y="1905000"/>
              <a:ext cx="3588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10.00 – 10.30</a:t>
              </a:r>
              <a:endParaRPr 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62015" y="2205990"/>
              <a:ext cx="637921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PRRrosesi wwwwwxxwwwwqWWisuddda</a:t>
              </a:r>
              <a:r>
                <a:rPr lang="en-US" sz="4000" b="0" i="0" dirty="0">
                  <a:effectLst/>
                  <a:latin typeface="Angsana New" panose="02020603050405020304" pitchFamily="18" charset="-34"/>
                </a:rPr>
                <a:t> </a:t>
              </a:r>
              <a:r>
                <a:rPr lang="id-ID" altLang="en-US" sz="4000" b="0" i="0" dirty="0">
                  <a:effectLst/>
                  <a:latin typeface="Angsana New" panose="02020603050405020304" pitchFamily="18" charset="-34"/>
                </a:rPr>
                <a:t>WH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04785" y="4636253"/>
            <a:ext cx="4622800" cy="1007882"/>
            <a:chOff x="5740400" y="1905000"/>
            <a:chExt cx="4622800" cy="1007882"/>
          </a:xfrm>
        </p:grpSpPr>
        <p:sp>
          <p:nvSpPr>
            <p:cNvPr id="18" name="Rectangle 17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61703" y="1905000"/>
              <a:ext cx="3588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11.00 – 12.30</a:t>
              </a:r>
              <a:endParaRPr 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61703" y="2206127"/>
              <a:ext cx="440149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Tausiyah</a:t>
              </a:r>
              <a:endParaRPr lang="id-ID" altLang="en-US" sz="4000" b="0" i="0" dirty="0">
                <a:effectLst/>
                <a:latin typeface="Angsana New" panose="02020603050405020304" pitchFamily="18" charset="-34"/>
              </a:endParaRPr>
            </a:p>
          </p:txBody>
        </p:sp>
      </p:grpSp>
      <p:grpSp>
        <p:nvGrpSpPr>
          <p:cNvPr id="5" name="Grup 4"/>
          <p:cNvGrpSpPr/>
          <p:nvPr/>
        </p:nvGrpSpPr>
        <p:grpSpPr>
          <a:xfrm>
            <a:off x="391795" y="604139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7" name="Gambar 6" descr="LOGO MABAIZ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80668" y="-4115725"/>
            <a:ext cx="15341600" cy="6302407"/>
          </a:xfrm>
          <a:prstGeom prst="rect">
            <a:avLst/>
          </a:prstGeom>
        </p:spPr>
      </p:pic>
      <p:pic>
        <p:nvPicPr>
          <p:cNvPr id="16" name="Graphic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645" y="3302909"/>
            <a:ext cx="15341600" cy="6302407"/>
          </a:xfrm>
          <a:prstGeom prst="rect">
            <a:avLst/>
          </a:prstGeom>
        </p:spPr>
      </p:pic>
      <p:sp>
        <p:nvSpPr>
          <p:cNvPr id="2" name="Title 4"/>
          <p:cNvSpPr txBox="1"/>
          <p:nvPr/>
        </p:nvSpPr>
        <p:spPr>
          <a:xfrm>
            <a:off x="3095625" y="2611755"/>
            <a:ext cx="6000115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b="1" dirty="0">
                <a:solidFill>
                  <a:schemeClr val="tx1"/>
                </a:solidFill>
              </a:rPr>
              <a:t>Musofahah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id-ID" altLang="en-US" b="1" dirty="0">
                <a:solidFill>
                  <a:schemeClr val="accent2"/>
                </a:solidFill>
              </a:rPr>
              <a:t>Kepada Asatidzah dan </a:t>
            </a:r>
            <a:r>
              <a:rPr lang="id-ID" altLang="en-US" b="1" dirty="0">
                <a:solidFill>
                  <a:schemeClr val="tx1"/>
                </a:solidFill>
              </a:rPr>
              <a:t>Orang Tua</a:t>
            </a:r>
          </a:p>
        </p:txBody>
      </p:sp>
      <p:grpSp>
        <p:nvGrpSpPr>
          <p:cNvPr id="36" name="Grup 35"/>
          <p:cNvGrpSpPr/>
          <p:nvPr/>
        </p:nvGrpSpPr>
        <p:grpSpPr>
          <a:xfrm>
            <a:off x="5287645" y="403860"/>
            <a:ext cx="1773555" cy="492125"/>
            <a:chOff x="673" y="656"/>
            <a:chExt cx="2793" cy="775"/>
          </a:xfrm>
        </p:grpSpPr>
        <p:pic>
          <p:nvPicPr>
            <p:cNvPr id="37" name="Gambar 36" descr="LOGO WISUDA 20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38" name="Gambar 37" descr="LOGO MABAIZ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/>
          <p:cNvPicPr>
            <a:picLocks noChangeAspect="1"/>
          </p:cNvPicPr>
          <p:nvPr/>
        </p:nvPicPr>
        <p:blipFill rotWithShape="1">
          <a:blip r:embed="rId2"/>
          <a:srcRect l="26361" t="28612" r="42125"/>
          <a:stretch>
            <a:fillRect/>
          </a:stretch>
        </p:blipFill>
        <p:spPr>
          <a:xfrm rot="20142136">
            <a:off x="-5436654" y="-2468005"/>
            <a:ext cx="10460972" cy="8003224"/>
          </a:xfrm>
          <a:prstGeom prst="rect">
            <a:avLst/>
          </a:prstGeom>
        </p:spPr>
      </p:pic>
      <p:sp>
        <p:nvSpPr>
          <p:cNvPr id="38" name="Title 4"/>
          <p:cNvSpPr txBox="1"/>
          <p:nvPr/>
        </p:nvSpPr>
        <p:spPr>
          <a:xfrm>
            <a:off x="3669118" y="390088"/>
            <a:ext cx="5257800" cy="8049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b="1" dirty="0">
                <a:solidFill>
                  <a:schemeClr val="tx1"/>
                </a:solidFill>
              </a:rPr>
              <a:t>Penutupan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id-ID" altLang="en-US" b="1" dirty="0">
                <a:solidFill>
                  <a:schemeClr val="accent2"/>
                </a:solidFill>
              </a:rPr>
              <a:t>Wisuda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44831" y="1164275"/>
            <a:ext cx="650233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altLang="en-US" sz="1400" b="0" i="0" dirty="0">
                <a:solidFill>
                  <a:srgbClr val="000000"/>
                </a:solidFill>
                <a:effectLst/>
              </a:rPr>
              <a:t>Oleh MC : Ustadz Muhammad Zaini</a:t>
            </a:r>
            <a:endParaRPr lang="id-ID" altLang="en-US" sz="1400" dirty="0"/>
          </a:p>
        </p:txBody>
      </p:sp>
      <p:pic>
        <p:nvPicPr>
          <p:cNvPr id="40" name="Graphic 39"/>
          <p:cNvPicPr>
            <a:picLocks noChangeAspect="1"/>
          </p:cNvPicPr>
          <p:nvPr/>
        </p:nvPicPr>
        <p:blipFill rotWithShape="1">
          <a:blip r:embed="rId2"/>
          <a:srcRect l="26361" t="28612" r="42125"/>
          <a:stretch>
            <a:fillRect/>
          </a:stretch>
        </p:blipFill>
        <p:spPr>
          <a:xfrm rot="6844963">
            <a:off x="8513163" y="-333665"/>
            <a:ext cx="10460972" cy="8003224"/>
          </a:xfrm>
          <a:prstGeom prst="rect">
            <a:avLst/>
          </a:prstGeom>
        </p:spPr>
      </p:pic>
      <p:pic>
        <p:nvPicPr>
          <p:cNvPr id="15" name="Picture Placeholder 7" descr="E:\Thifz Project\Mentahan\pngwing.com.pngpngwing.com"/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98445" y="3354070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5" name="Grup 4"/>
          <p:cNvGrpSpPr/>
          <p:nvPr/>
        </p:nvGrpSpPr>
        <p:grpSpPr>
          <a:xfrm>
            <a:off x="5313680" y="604139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7" name="Gambar 6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raphic 191"/>
          <p:cNvPicPr>
            <a:picLocks noChangeAspect="1"/>
          </p:cNvPicPr>
          <p:nvPr/>
        </p:nvPicPr>
        <p:blipFill rotWithShape="1">
          <a:blip r:embed="rId2"/>
          <a:srcRect r="28486" b="28407"/>
          <a:stretch>
            <a:fillRect/>
          </a:stretch>
        </p:blipFill>
        <p:spPr>
          <a:xfrm rot="19651371">
            <a:off x="-1026959" y="-894318"/>
            <a:ext cx="15188170" cy="7100698"/>
          </a:xfrm>
          <a:prstGeom prst="rect">
            <a:avLst/>
          </a:prstGeom>
        </p:spPr>
      </p:pic>
      <p:pic>
        <p:nvPicPr>
          <p:cNvPr id="191" name="Graphic 1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043188">
            <a:off x="4585793" y="587020"/>
            <a:ext cx="15341600" cy="6302407"/>
          </a:xfrm>
          <a:prstGeom prst="rect">
            <a:avLst/>
          </a:prstGeom>
        </p:spPr>
      </p:pic>
      <p:sp>
        <p:nvSpPr>
          <p:cNvPr id="179" name="Title 4"/>
          <p:cNvSpPr txBox="1"/>
          <p:nvPr/>
        </p:nvSpPr>
        <p:spPr>
          <a:xfrm>
            <a:off x="1207219" y="3026326"/>
            <a:ext cx="5257800" cy="8049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b="1" dirty="0">
                <a:solidFill>
                  <a:schemeClr val="tx1"/>
                </a:solidFill>
              </a:rPr>
              <a:t>Foto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id-ID" altLang="en-US" b="1" dirty="0">
                <a:solidFill>
                  <a:schemeClr val="accent2"/>
                </a:solidFill>
              </a:rPr>
              <a:t>Bersama</a:t>
            </a:r>
          </a:p>
        </p:txBody>
      </p:sp>
      <p:grpSp>
        <p:nvGrpSpPr>
          <p:cNvPr id="2" name="Grup 1"/>
          <p:cNvGrpSpPr/>
          <p:nvPr/>
        </p:nvGrpSpPr>
        <p:grpSpPr>
          <a:xfrm>
            <a:off x="1318895" y="2348865"/>
            <a:ext cx="1773555" cy="492125"/>
            <a:chOff x="673" y="656"/>
            <a:chExt cx="2793" cy="775"/>
          </a:xfrm>
        </p:grpSpPr>
        <p:pic>
          <p:nvPicPr>
            <p:cNvPr id="183" name="Gambar 182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84" name="Gambar 183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472" t="50840"/>
          <a:stretch>
            <a:fillRect/>
          </a:stretch>
        </p:blipFill>
        <p:spPr>
          <a:xfrm rot="16424928">
            <a:off x="-2167052" y="-2159139"/>
            <a:ext cx="7953040" cy="9608810"/>
          </a:xfrm>
          <a:prstGeom prst="rect">
            <a:avLst/>
          </a:prstGeom>
        </p:spPr>
      </p:pic>
      <p:pic>
        <p:nvPicPr>
          <p:cNvPr id="4" name="Graphic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8493783" y="3868854"/>
            <a:ext cx="7436430" cy="3552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40400" y="764810"/>
            <a:ext cx="606519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en-US" sz="5400" b="1" dirty="0">
                <a:latin typeface="+mj-lt"/>
              </a:rPr>
              <a:t>Rangkaian</a:t>
            </a:r>
            <a:r>
              <a:rPr lang="en-US" sz="5400" b="1" dirty="0">
                <a:latin typeface="+mj-lt"/>
              </a:rPr>
              <a:t> </a:t>
            </a:r>
            <a:r>
              <a:rPr lang="en-US" sz="5400" b="1" dirty="0">
                <a:solidFill>
                  <a:schemeClr val="accent3"/>
                </a:solidFill>
                <a:latin typeface="+mj-lt"/>
              </a:rPr>
              <a:t>A</a:t>
            </a:r>
            <a:r>
              <a:rPr lang="id-ID" altLang="en-US" sz="5400" b="1" dirty="0">
                <a:solidFill>
                  <a:schemeClr val="accent3"/>
                </a:solidFill>
                <a:latin typeface="+mj-lt"/>
              </a:rPr>
              <a:t>cara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04785" y="1990816"/>
            <a:ext cx="4622800" cy="1007882"/>
            <a:chOff x="5740400" y="1905000"/>
            <a:chExt cx="4622800" cy="1007882"/>
          </a:xfrm>
        </p:grpSpPr>
        <p:sp>
          <p:nvSpPr>
            <p:cNvPr id="3" name="Rectangle 2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61703" y="1905000"/>
              <a:ext cx="358869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0</a:t>
              </a:r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8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.00 – 09.30</a:t>
              </a:r>
              <a:endParaRPr 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61703" y="2206127"/>
              <a:ext cx="440149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Doa</a:t>
              </a:r>
              <a:endParaRPr lang="id-ID" altLang="en-US" sz="4000" b="0" i="0" dirty="0">
                <a:effectLst/>
                <a:latin typeface="Angsana New" panose="02020603050405020304" pitchFamily="18" charset="-34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4785" y="3300956"/>
            <a:ext cx="3810000" cy="1007745"/>
            <a:chOff x="5740400" y="1905000"/>
            <a:chExt cx="3810000" cy="1007745"/>
          </a:xfrm>
        </p:grpSpPr>
        <p:sp>
          <p:nvSpPr>
            <p:cNvPr id="14" name="Rectangle 13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61703" y="1905000"/>
              <a:ext cx="3588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10.00 – 10.30</a:t>
              </a:r>
              <a:endParaRPr 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62015" y="2205990"/>
              <a:ext cx="233553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Tasofahah</a:t>
              </a:r>
              <a:endParaRPr lang="id-ID" altLang="en-US" sz="4000" b="0" i="0" dirty="0">
                <a:effectLst/>
                <a:latin typeface="Angsana New" panose="02020603050405020304" pitchFamily="18" charset="-3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04785" y="4636253"/>
            <a:ext cx="4622800" cy="1007882"/>
            <a:chOff x="5740400" y="1905000"/>
            <a:chExt cx="4622800" cy="1007882"/>
          </a:xfrm>
        </p:grpSpPr>
        <p:sp>
          <p:nvSpPr>
            <p:cNvPr id="18" name="Rectangle 17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61703" y="1905000"/>
              <a:ext cx="3588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11.00 – 12.30</a:t>
              </a:r>
              <a:endParaRPr 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61703" y="2206127"/>
              <a:ext cx="440149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Penutup</a:t>
              </a:r>
              <a:endParaRPr lang="id-ID" altLang="en-US" sz="4000" b="0" i="0" dirty="0">
                <a:effectLst/>
                <a:latin typeface="Angsana New" panose="02020603050405020304" pitchFamily="18" charset="-34"/>
              </a:endParaRPr>
            </a:p>
          </p:txBody>
        </p:sp>
      </p:grpSp>
      <p:grpSp>
        <p:nvGrpSpPr>
          <p:cNvPr id="5" name="Grup 4"/>
          <p:cNvGrpSpPr/>
          <p:nvPr/>
        </p:nvGrpSpPr>
        <p:grpSpPr>
          <a:xfrm>
            <a:off x="391795" y="604139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7" name="Gambar 6" descr="LOGO MABAIZ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0472" t="50840"/>
          <a:stretch>
            <a:fillRect/>
          </a:stretch>
        </p:blipFill>
        <p:spPr>
          <a:xfrm rot="16424928">
            <a:off x="-2167052" y="-2159139"/>
            <a:ext cx="7953040" cy="9608810"/>
          </a:xfrm>
          <a:prstGeom prst="rect">
            <a:avLst/>
          </a:prstGeom>
        </p:spPr>
      </p:pic>
      <p:pic>
        <p:nvPicPr>
          <p:cNvPr id="4" name="Graphic 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35835">
            <a:off x="8493783" y="3868854"/>
            <a:ext cx="7436430" cy="3552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40400" y="764810"/>
            <a:ext cx="606519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en-US" sz="5400" b="1" dirty="0">
                <a:latin typeface="+mj-lt"/>
              </a:rPr>
              <a:t>Rangkaian</a:t>
            </a:r>
            <a:r>
              <a:rPr lang="en-US" sz="5400" b="1" dirty="0">
                <a:latin typeface="+mj-lt"/>
              </a:rPr>
              <a:t> </a:t>
            </a:r>
            <a:r>
              <a:rPr lang="en-US" sz="5400" b="1" dirty="0">
                <a:solidFill>
                  <a:schemeClr val="accent3"/>
                </a:solidFill>
                <a:latin typeface="+mj-lt"/>
              </a:rPr>
              <a:t>A</a:t>
            </a:r>
            <a:r>
              <a:rPr lang="id-ID" altLang="en-US" sz="5400" b="1" dirty="0">
                <a:solidFill>
                  <a:schemeClr val="accent3"/>
                </a:solidFill>
                <a:latin typeface="+mj-lt"/>
              </a:rPr>
              <a:t>cara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204785" y="1990816"/>
            <a:ext cx="4622800" cy="1007882"/>
            <a:chOff x="5740400" y="1905000"/>
            <a:chExt cx="4622800" cy="1007882"/>
          </a:xfrm>
        </p:grpSpPr>
        <p:sp>
          <p:nvSpPr>
            <p:cNvPr id="3" name="Rectangle 2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961703" y="1905000"/>
              <a:ext cx="3588697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0</a:t>
              </a:r>
              <a:r>
                <a:rPr lang="id-ID" alt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8</a:t>
              </a:r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.00 – 09.30</a:t>
              </a:r>
              <a:endParaRPr 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61703" y="2206127"/>
              <a:ext cx="440149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Doa</a:t>
              </a:r>
              <a:endParaRPr lang="id-ID" altLang="en-US" sz="4000" b="0" i="0" dirty="0">
                <a:effectLst/>
                <a:latin typeface="Angsana New" panose="02020603050405020304" pitchFamily="18" charset="-34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04785" y="3300956"/>
            <a:ext cx="3810000" cy="1007745"/>
            <a:chOff x="5740400" y="1905000"/>
            <a:chExt cx="3810000" cy="1007745"/>
          </a:xfrm>
        </p:grpSpPr>
        <p:sp>
          <p:nvSpPr>
            <p:cNvPr id="14" name="Rectangle 13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61703" y="1905000"/>
              <a:ext cx="3588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10.00 – 10.30</a:t>
              </a:r>
              <a:endParaRPr 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62015" y="2205990"/>
              <a:ext cx="2335530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Tasofahah</a:t>
              </a:r>
              <a:endParaRPr lang="id-ID" altLang="en-US" sz="4000" b="0" i="0" dirty="0">
                <a:effectLst/>
                <a:latin typeface="Angsana New" panose="02020603050405020304" pitchFamily="18" charset="-34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204785" y="4636253"/>
            <a:ext cx="4622800" cy="1007882"/>
            <a:chOff x="5740400" y="1905000"/>
            <a:chExt cx="4622800" cy="1007882"/>
          </a:xfrm>
        </p:grpSpPr>
        <p:sp>
          <p:nvSpPr>
            <p:cNvPr id="18" name="Rectangle 17"/>
            <p:cNvSpPr/>
            <p:nvPr/>
          </p:nvSpPr>
          <p:spPr>
            <a:xfrm>
              <a:off x="5740400" y="1905000"/>
              <a:ext cx="114300" cy="923330"/>
            </a:xfrm>
            <a:prstGeom prst="rect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accent3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61703" y="1905000"/>
              <a:ext cx="3588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11.00 – 12.30</a:t>
              </a:r>
              <a:endParaRPr lang="en-US" sz="2000" b="1" dirty="0">
                <a:solidFill>
                  <a:schemeClr val="accent3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61703" y="2206127"/>
              <a:ext cx="4401497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d-ID" altLang="en-US" sz="4000" b="0" i="0" dirty="0">
                  <a:solidFill>
                    <a:schemeClr val="accent3"/>
                  </a:solidFill>
                  <a:effectLst/>
                  <a:latin typeface="Angsana New" panose="02020603050405020304" pitchFamily="18" charset="-34"/>
                </a:rPr>
                <a:t>Penutup</a:t>
              </a:r>
              <a:endParaRPr lang="id-ID" altLang="en-US" sz="4000" b="0" i="0" dirty="0">
                <a:effectLst/>
                <a:latin typeface="Angsana New" panose="02020603050405020304" pitchFamily="18" charset="-34"/>
              </a:endParaRPr>
            </a:p>
          </p:txBody>
        </p:sp>
      </p:grpSp>
      <p:grpSp>
        <p:nvGrpSpPr>
          <p:cNvPr id="5" name="Grup 4"/>
          <p:cNvGrpSpPr/>
          <p:nvPr/>
        </p:nvGrpSpPr>
        <p:grpSpPr>
          <a:xfrm>
            <a:off x="391795" y="604139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7" name="Gambar 6" descr="LOGO MABAIZ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/>
          <p:cNvPicPr>
            <a:picLocks noChangeAspect="1"/>
          </p:cNvPicPr>
          <p:nvPr/>
        </p:nvPicPr>
        <p:blipFill rotWithShape="1">
          <a:blip r:embed="rId2"/>
          <a:srcRect l="26361" t="28612" r="42125"/>
          <a:stretch>
            <a:fillRect/>
          </a:stretch>
        </p:blipFill>
        <p:spPr>
          <a:xfrm rot="20142136">
            <a:off x="-5436654" y="-2468005"/>
            <a:ext cx="10460972" cy="8003224"/>
          </a:xfrm>
          <a:prstGeom prst="rect">
            <a:avLst/>
          </a:prstGeom>
        </p:spPr>
      </p:pic>
      <p:sp>
        <p:nvSpPr>
          <p:cNvPr id="38" name="Title 4"/>
          <p:cNvSpPr txBox="1"/>
          <p:nvPr/>
        </p:nvSpPr>
        <p:spPr>
          <a:xfrm>
            <a:off x="3669118" y="390088"/>
            <a:ext cx="5257800" cy="8049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altLang="en-US" b="1" dirty="0">
                <a:solidFill>
                  <a:schemeClr val="tx1"/>
                </a:solidFill>
              </a:rPr>
              <a:t>Pembukaan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id-ID" altLang="en-US" b="1" dirty="0">
                <a:solidFill>
                  <a:schemeClr val="accent2"/>
                </a:solidFill>
              </a:rPr>
              <a:t>Wisuda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44831" y="1164275"/>
            <a:ext cx="6502337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altLang="en-US" sz="1400" b="0" i="0" dirty="0">
                <a:solidFill>
                  <a:srgbClr val="000000"/>
                </a:solidFill>
                <a:effectLst/>
              </a:rPr>
              <a:t>Oleh MC : Ustadz Muhammad Zaini</a:t>
            </a:r>
            <a:endParaRPr lang="id-ID" altLang="en-US" sz="1400" dirty="0"/>
          </a:p>
        </p:txBody>
      </p:sp>
      <p:pic>
        <p:nvPicPr>
          <p:cNvPr id="40" name="Graphic 39"/>
          <p:cNvPicPr>
            <a:picLocks noChangeAspect="1"/>
          </p:cNvPicPr>
          <p:nvPr/>
        </p:nvPicPr>
        <p:blipFill rotWithShape="1">
          <a:blip r:embed="rId2"/>
          <a:srcRect l="26361" t="28612" r="42125"/>
          <a:stretch>
            <a:fillRect/>
          </a:stretch>
        </p:blipFill>
        <p:spPr>
          <a:xfrm rot="6844963">
            <a:off x="8513163" y="-333665"/>
            <a:ext cx="10460972" cy="8003224"/>
          </a:xfrm>
          <a:prstGeom prst="rect">
            <a:avLst/>
          </a:prstGeom>
        </p:spPr>
      </p:pic>
      <p:pic>
        <p:nvPicPr>
          <p:cNvPr id="15" name="Picture Placeholder 7" descr="E:\Thifz Project\Mentahan\pngwing.com.pngpngwing.com"/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798445" y="3354070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5" name="Grup 4"/>
          <p:cNvGrpSpPr/>
          <p:nvPr/>
        </p:nvGrpSpPr>
        <p:grpSpPr>
          <a:xfrm>
            <a:off x="5313680" y="604139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7" name="Gambar 6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506" t="28105" r="3256" b="12559"/>
          <a:stretch>
            <a:fillRect/>
          </a:stretch>
        </p:blipFill>
        <p:spPr>
          <a:xfrm rot="1223510">
            <a:off x="3698346" y="-3342956"/>
            <a:ext cx="12601586" cy="6685912"/>
          </a:xfrm>
          <a:prstGeom prst="rect">
            <a:avLst/>
          </a:prstGeom>
        </p:spPr>
      </p:pic>
      <p:sp>
        <p:nvSpPr>
          <p:cNvPr id="9" name="Title 4"/>
          <p:cNvSpPr txBox="1"/>
          <p:nvPr/>
        </p:nvSpPr>
        <p:spPr>
          <a:xfrm>
            <a:off x="559435" y="703580"/>
            <a:ext cx="8320405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b="1" dirty="0">
                <a:solidFill>
                  <a:schemeClr val="tx1"/>
                </a:solidFill>
              </a:rPr>
              <a:t>Pembacaan</a:t>
            </a:r>
          </a:p>
          <a:p>
            <a:r>
              <a:rPr lang="id-ID" altLang="en-US" b="1" dirty="0">
                <a:solidFill>
                  <a:schemeClr val="accent2"/>
                </a:solidFill>
              </a:rPr>
              <a:t>Ayat Suci Al-Qur’an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7036" y="2117227"/>
            <a:ext cx="564858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altLang="en-US" i="0" dirty="0">
                <a:solidFill>
                  <a:srgbClr val="000000"/>
                </a:solidFill>
                <a:effectLst/>
              </a:rPr>
              <a:t>Oleh : Ananda Akmal Al Jundi</a:t>
            </a:r>
            <a:endParaRPr lang="id-ID" altLang="en-US" dirty="0"/>
          </a:p>
        </p:txBody>
      </p:sp>
      <p:grpSp>
        <p:nvGrpSpPr>
          <p:cNvPr id="5" name="Grup 4"/>
          <p:cNvGrpSpPr/>
          <p:nvPr/>
        </p:nvGrpSpPr>
        <p:grpSpPr>
          <a:xfrm>
            <a:off x="5313680" y="604139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7" name="Gambar 6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/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299" r="39580"/>
          <a:stretch>
            <a:fillRect/>
          </a:stretch>
        </p:blipFill>
        <p:spPr>
          <a:xfrm rot="16537505" flipH="1">
            <a:off x="4862329" y="-1220088"/>
            <a:ext cx="8157553" cy="92981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53076" y="2117227"/>
            <a:ext cx="564858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altLang="en-US" i="0" dirty="0">
                <a:solidFill>
                  <a:srgbClr val="000000"/>
                </a:solidFill>
                <a:effectLst/>
              </a:rPr>
              <a:t>Oleh : Ustadz Iskandar, S.Pd.</a:t>
            </a:r>
            <a:endParaRPr lang="id-ID" altLang="en-US" dirty="0"/>
          </a:p>
        </p:txBody>
      </p:sp>
      <p:sp>
        <p:nvSpPr>
          <p:cNvPr id="2" name="Title 4"/>
          <p:cNvSpPr txBox="1"/>
          <p:nvPr/>
        </p:nvSpPr>
        <p:spPr>
          <a:xfrm>
            <a:off x="630928" y="836656"/>
            <a:ext cx="5257800" cy="8049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b="1" dirty="0">
                <a:solidFill>
                  <a:schemeClr val="tx1"/>
                </a:solidFill>
              </a:rPr>
              <a:t>Sambutan</a:t>
            </a:r>
            <a:endParaRPr lang="id-ID" altLang="en-US" b="1" dirty="0">
              <a:solidFill>
                <a:schemeClr val="accent2"/>
              </a:solidFill>
            </a:endParaRPr>
          </a:p>
          <a:p>
            <a:r>
              <a:rPr lang="id-ID" altLang="en-US" b="1" dirty="0">
                <a:solidFill>
                  <a:schemeClr val="accent2"/>
                </a:solidFill>
              </a:rPr>
              <a:t>Kepala Madrasah</a:t>
            </a:r>
            <a:endParaRPr lang="id-ID" altLang="en-US" b="1" dirty="0"/>
          </a:p>
        </p:txBody>
      </p:sp>
      <p:grpSp>
        <p:nvGrpSpPr>
          <p:cNvPr id="8" name="Grup 7"/>
          <p:cNvGrpSpPr/>
          <p:nvPr/>
        </p:nvGrpSpPr>
        <p:grpSpPr>
          <a:xfrm>
            <a:off x="5313680" y="6041390"/>
            <a:ext cx="1773555" cy="492125"/>
            <a:chOff x="673" y="656"/>
            <a:chExt cx="2793" cy="775"/>
          </a:xfrm>
        </p:grpSpPr>
        <p:pic>
          <p:nvPicPr>
            <p:cNvPr id="12" name="Gambar 11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14" name="Gambar 13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/>
          <p:cNvPicPr>
            <a:picLocks noChangeAspect="1"/>
          </p:cNvPicPr>
          <p:nvPr/>
        </p:nvPicPr>
        <p:blipFill rotWithShape="1">
          <a:blip r:embed="rId2"/>
          <a:srcRect r="60514" b="28407"/>
          <a:stretch>
            <a:fillRect/>
          </a:stretch>
        </p:blipFill>
        <p:spPr>
          <a:xfrm rot="19651371">
            <a:off x="6839890" y="3205637"/>
            <a:ext cx="5819239" cy="4927304"/>
          </a:xfrm>
          <a:prstGeom prst="rect">
            <a:avLst/>
          </a:prstGeom>
        </p:spPr>
      </p:pic>
      <p:pic>
        <p:nvPicPr>
          <p:cNvPr id="33" name="Graphic 32"/>
          <p:cNvPicPr>
            <a:picLocks noChangeAspect="1"/>
          </p:cNvPicPr>
          <p:nvPr/>
        </p:nvPicPr>
        <p:blipFill rotWithShape="1">
          <a:blip r:embed="rId3"/>
          <a:srcRect l="35044" t="28612" r="27129"/>
          <a:stretch>
            <a:fillRect/>
          </a:stretch>
        </p:blipFill>
        <p:spPr>
          <a:xfrm rot="19651371">
            <a:off x="-1766629" y="-405551"/>
            <a:ext cx="5574821" cy="4913131"/>
          </a:xfrm>
          <a:prstGeom prst="rect">
            <a:avLst/>
          </a:prstGeom>
        </p:spPr>
      </p:pic>
      <p:sp>
        <p:nvSpPr>
          <p:cNvPr id="49" name="TextBox 9"/>
          <p:cNvSpPr txBox="1"/>
          <p:nvPr/>
        </p:nvSpPr>
        <p:spPr>
          <a:xfrm>
            <a:off x="6135666" y="2117227"/>
            <a:ext cx="564858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altLang="en-US" i="0" dirty="0">
                <a:solidFill>
                  <a:srgbClr val="000000"/>
                </a:solidFill>
                <a:effectLst/>
              </a:rPr>
              <a:t>Oleh : Bapak Rahmad</a:t>
            </a:r>
            <a:endParaRPr lang="id-ID" altLang="en-US" dirty="0"/>
          </a:p>
        </p:txBody>
      </p:sp>
      <p:sp>
        <p:nvSpPr>
          <p:cNvPr id="50" name="Title 4"/>
          <p:cNvSpPr txBox="1"/>
          <p:nvPr/>
        </p:nvSpPr>
        <p:spPr>
          <a:xfrm>
            <a:off x="6126480" y="836930"/>
            <a:ext cx="5671820" cy="8051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altLang="en-US" b="1" dirty="0">
                <a:solidFill>
                  <a:schemeClr val="tx1"/>
                </a:solidFill>
              </a:rPr>
              <a:t>Sambutan</a:t>
            </a:r>
            <a:endParaRPr lang="id-ID" altLang="en-US" b="1" dirty="0">
              <a:solidFill>
                <a:schemeClr val="accent2"/>
              </a:solidFill>
            </a:endParaRPr>
          </a:p>
          <a:p>
            <a:r>
              <a:rPr lang="id-ID" altLang="en-US" b="1" dirty="0">
                <a:solidFill>
                  <a:schemeClr val="accent2"/>
                </a:solidFill>
              </a:rPr>
              <a:t>Perwakilan Wali Santri</a:t>
            </a:r>
            <a:endParaRPr lang="id-ID" altLang="en-US" b="1" dirty="0"/>
          </a:p>
        </p:txBody>
      </p:sp>
      <p:grpSp>
        <p:nvGrpSpPr>
          <p:cNvPr id="5" name="Grup 4"/>
          <p:cNvGrpSpPr/>
          <p:nvPr/>
        </p:nvGrpSpPr>
        <p:grpSpPr>
          <a:xfrm>
            <a:off x="5313680" y="6041390"/>
            <a:ext cx="1773555" cy="492125"/>
            <a:chOff x="673" y="656"/>
            <a:chExt cx="2793" cy="775"/>
          </a:xfrm>
        </p:grpSpPr>
        <p:pic>
          <p:nvPicPr>
            <p:cNvPr id="6" name="Gambar 5" descr="LOGO WISUDA 20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0" y="779"/>
              <a:ext cx="1916" cy="599"/>
            </a:xfrm>
            <a:prstGeom prst="rect">
              <a:avLst/>
            </a:prstGeom>
          </p:spPr>
        </p:pic>
        <p:pic>
          <p:nvPicPr>
            <p:cNvPr id="7" name="Gambar 6" descr="LOGO MABAIZ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3" y="656"/>
              <a:ext cx="775" cy="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Theme 0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Calibri">
      <a:majorFont>
        <a:latin typeface="Calibri"/>
        <a:ea typeface=""/>
        <a:cs typeface="Calibri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Theme 0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Calibri">
      <a:majorFont>
        <a:latin typeface="Calibri"/>
        <a:ea typeface=""/>
        <a:cs typeface="Calibri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Theme 0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Calibri">
      <a:majorFont>
        <a:latin typeface="Calibri"/>
        <a:ea typeface=""/>
        <a:cs typeface="Calibri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Theme 0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Calibri">
      <a:majorFont>
        <a:latin typeface="Calibri"/>
        <a:ea typeface=""/>
        <a:cs typeface="Calibri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Theme 0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Calibri">
      <a:majorFont>
        <a:latin typeface="Calibri"/>
        <a:ea typeface=""/>
        <a:cs typeface="Calibri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Theme">
  <a:themeElements>
    <a:clrScheme name="Theme 01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176490"/>
      </a:accent1>
      <a:accent2>
        <a:srgbClr val="0187AC"/>
      </a:accent2>
      <a:accent3>
        <a:srgbClr val="1AA4BE"/>
      </a:accent3>
      <a:accent4>
        <a:srgbClr val="52C3CB"/>
      </a:accent4>
      <a:accent5>
        <a:srgbClr val="42BDC6"/>
      </a:accent5>
      <a:accent6>
        <a:srgbClr val="168EA6"/>
      </a:accent6>
      <a:hlink>
        <a:srgbClr val="FFFFFF"/>
      </a:hlink>
      <a:folHlink>
        <a:srgbClr val="595959"/>
      </a:folHlink>
    </a:clrScheme>
    <a:fontScheme name="Calibri">
      <a:majorFont>
        <a:latin typeface="Calibri"/>
        <a:ea typeface=""/>
        <a:cs typeface="Calibri"/>
      </a:majorFont>
      <a:minorFont>
        <a:latin typeface="Calibri Light"/>
        <a:ea typeface=""/>
        <a:cs typeface="Calibri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815</Words>
  <Application>Microsoft Office PowerPoint</Application>
  <PresentationFormat>Widescreen</PresentationFormat>
  <Paragraphs>227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Angsana New</vt:lpstr>
      <vt:lpstr>Calibri Light</vt:lpstr>
      <vt:lpstr>Calibri</vt:lpstr>
      <vt:lpstr>Office Theme</vt:lpstr>
      <vt:lpstr>2_Office Theme</vt:lpstr>
      <vt:lpstr>3_Office Theme</vt:lpstr>
      <vt:lpstr>4_Office Theme</vt:lpstr>
      <vt:lpstr>5_Office Theme</vt:lpstr>
      <vt:lpstr>6_Office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PowerPointHub</dc:creator>
  <cp:lastModifiedBy>Admin</cp:lastModifiedBy>
  <cp:revision>13</cp:revision>
  <dcterms:created xsi:type="dcterms:W3CDTF">2020-12-22T06:42:00Z</dcterms:created>
  <dcterms:modified xsi:type="dcterms:W3CDTF">2024-06-04T22:39:25Z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401D0868984445D49C8FFC666B046A65</vt:lpwstr>
  </property>
  <property fmtid="{D5CDD505-2E9C-101B-9397-08002B2CF9AE}" pid="3" name="KSOProductBuildVer">
    <vt:lpwstr>1057-11.2.0.11537</vt:lpwstr>
  </property>
</Properties>
</file>